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530" r:id="rId2"/>
    <p:sldId id="531" r:id="rId3"/>
    <p:sldId id="532" r:id="rId4"/>
    <p:sldId id="525" r:id="rId5"/>
    <p:sldId id="627" r:id="rId6"/>
    <p:sldId id="628" r:id="rId7"/>
    <p:sldId id="629" r:id="rId8"/>
    <p:sldId id="634" r:id="rId9"/>
    <p:sldId id="637" r:id="rId10"/>
    <p:sldId id="636" r:id="rId11"/>
    <p:sldId id="632" r:id="rId12"/>
    <p:sldId id="633" r:id="rId13"/>
    <p:sldId id="513" r:id="rId14"/>
    <p:sldId id="486" r:id="rId15"/>
  </p:sldIdLst>
  <p:sldSz cx="9144000" cy="6858000" type="screen4x3"/>
  <p:notesSz cx="6805613" cy="9939338"/>
  <p:embeddedFontLst>
    <p:embeddedFont>
      <p:font typeface="210 옴니고딕 030" pitchFamily="18" charset="-127"/>
      <p:regular r:id="rId18"/>
    </p:embeddedFont>
    <p:embeddedFont>
      <p:font typeface="나눔고딕" charset="-127"/>
      <p:regular r:id="rId19"/>
      <p:bold r:id="rId20"/>
    </p:embeddedFont>
    <p:embeddedFont>
      <p:font typeface="함초롬바탕" pitchFamily="18" charset="-127"/>
      <p:regular r:id="rId21"/>
    </p:embeddedFont>
    <p:embeddedFont>
      <p:font typeface="맑은 고딕" pitchFamily="50" charset="-127"/>
      <p:regular r:id="rId22"/>
      <p:bold r:id="rId23"/>
    </p:embeddedFont>
    <p:embeddedFont>
      <p:font typeface="HY헤드라인M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8456E"/>
    <a:srgbClr val="569CF0"/>
    <a:srgbClr val="3D3C3E"/>
    <a:srgbClr val="E3EAF5"/>
    <a:srgbClr val="1D314E"/>
    <a:srgbClr val="063656"/>
    <a:srgbClr val="8DBDF7"/>
    <a:srgbClr val="5DAAFF"/>
    <a:srgbClr val="47B0FF"/>
    <a:srgbClr val="DDE6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5450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984" y="-7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5508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/>
              <a:t>2022-10-06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/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F3AF6795-A612-454E-AF7A-9192B1BEBB13}" type="datetimeFigureOut">
              <a:rPr lang="ko-KR" altLang="en-US" smtClean="0"/>
              <a:pPr/>
              <a:t>2022-10-06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5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5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5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5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2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2022-10-06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5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5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5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5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2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61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21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2022-10-06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1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2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2022-10-06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C509B-BFC6-4650-B4E5-04A506D01B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  <p:sldLayoutId id="2147483678" r:id="rId8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cailab\Desktop\2022&#45380;%2010&#50900;%206&#51068;\20221005_202056.mp4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53"/>
            <a:ext cx="8912946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Metaverse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Team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7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함종수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박형호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5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5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5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5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ransition advTm="112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 </a:t>
            </a:r>
            <a:r>
              <a:rPr lang="en-US" altLang="ko-KR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Carelab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Metaverse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Project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계획서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3268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152400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6316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구현용도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?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charset="0"/>
              <a:buChar char="•"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어떤 기능을 구현할지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?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어디까지 구현할지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?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CAILAB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인원들이 작업할 범위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?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외주 맡길 범위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?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기간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6" y="2500313"/>
            <a:ext cx="6770111" cy="1034129"/>
            <a:chOff x="2362013" y="1484405"/>
            <a:chExt cx="7225457" cy="1378838"/>
          </a:xfrm>
        </p:grpSpPr>
        <p:sp>
          <p:nvSpPr>
            <p:cNvPr id="9" name="TextBox 8"/>
            <p:cNvSpPr txBox="1"/>
            <p:nvPr/>
          </p:nvSpPr>
          <p:spPr>
            <a:xfrm>
              <a:off x="2362013" y="2099958"/>
              <a:ext cx="7225457" cy="763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3. </a:t>
              </a:r>
              <a:r>
                <a:rPr lang="ko-KR" altLang="en-US" sz="2400" b="1" dirty="0" err="1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향후계획</a:t>
              </a:r>
              <a:endParaRPr lang="ko-KR" altLang="en-US" sz="2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5"/>
            <a:ext cx="8525506" cy="567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altLang="ko-KR" sz="2800" b="1" spc="-150" dirty="0" smtClean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 algn="l">
              <a:buAutoNum type="arabicPeriod"/>
            </a:pP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UR Robot  - Unity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용접팀이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사용하는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PC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환경에서 구축 시도</a:t>
            </a:r>
            <a:endParaRPr lang="en-US" altLang="ko-KR" sz="2800" b="1" spc="-150" dirty="0" smtClean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 algn="l"/>
            <a:endParaRPr lang="en-US" altLang="ko-KR" sz="2800" b="1" spc="-150" dirty="0" smtClean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 algn="l"/>
            <a:endParaRPr lang="en-US" altLang="ko-KR" sz="2800" b="1" spc="-150" dirty="0" smtClean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 algn="l">
              <a:buAutoNum type="arabicPeriod"/>
            </a:pPr>
            <a:endParaRPr lang="en-US" altLang="ko-KR" sz="2800" b="1" spc="-150" dirty="0" smtClean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  CARELAB </a:t>
            </a:r>
            <a:r>
              <a:rPr lang="en-US" altLang="ko-KR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Metaverse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Project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계획서 작성</a:t>
            </a:r>
            <a:endParaRPr lang="en-US" altLang="ko-KR" sz="2800" b="1" spc="-150" dirty="0" smtClean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 algn="l">
              <a:buAutoNum type="arabicPeriod"/>
            </a:pPr>
            <a:endParaRPr lang="en-US" altLang="ko-KR" sz="2800" b="1" spc="-150" dirty="0" smtClean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 algn="l">
              <a:buAutoNum type="arabicPeriod"/>
            </a:pPr>
            <a:endParaRPr lang="en-US" altLang="ko-KR" sz="2800" b="1" spc="-150" dirty="0" smtClean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 algn="l">
              <a:buAutoNum type="arabicPeriod"/>
            </a:pPr>
            <a:endParaRPr lang="en-US" altLang="ko-KR" sz="2800" b="1" spc="-150" dirty="0" smtClean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 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계획서 작성 후에 윤교수님과 추가미팅 진행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6" y="2425353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72F4400-072C-4B3D-9BAD-9DA70D8A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63513" y="250826"/>
            <a:ext cx="25907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8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재직자 석사</a:t>
            </a:r>
            <a:r>
              <a:rPr lang="en-US" altLang="ko-KR" sz="28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15363" name="직사각형 3"/>
          <p:cNvSpPr>
            <a:spLocks noChangeArrowheads="1"/>
          </p:cNvSpPr>
          <p:nvPr/>
        </p:nvSpPr>
        <p:spPr bwMode="auto">
          <a:xfrm>
            <a:off x="323850" y="1781179"/>
            <a:ext cx="84963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endParaRPr lang="en-US" altLang="ko-KR" sz="4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ctr"/>
            <a:endParaRPr lang="en-US" altLang="ko-KR" sz="4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ctr"/>
            <a:r>
              <a:rPr lang="en-US" altLang="ko-KR" sz="4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Q &amp; A</a:t>
            </a:r>
          </a:p>
          <a:p>
            <a:pPr marL="342900" indent="-342900"/>
            <a:endParaRPr lang="en-US" altLang="ko-KR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buFontTx/>
              <a:buAutoNum type="arabicPeriod"/>
            </a:pPr>
            <a:endParaRPr lang="en-US" altLang="ko-KR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77421" y="290510"/>
            <a:ext cx="6770111" cy="1510378"/>
            <a:chOff x="2280688" y="1484405"/>
            <a:chExt cx="7225457" cy="2013834"/>
          </a:xfrm>
        </p:grpSpPr>
        <p:sp>
          <p:nvSpPr>
            <p:cNvPr id="9" name="TextBox 8"/>
            <p:cNvSpPr txBox="1"/>
            <p:nvPr/>
          </p:nvSpPr>
          <p:spPr>
            <a:xfrm>
              <a:off x="2280688" y="2734955"/>
              <a:ext cx="7225457" cy="7632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2200938"/>
            <a:ext cx="9144000" cy="345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800" dirty="0" smtClean="0">
                <a:effectLst/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1. </a:t>
            </a:r>
            <a:r>
              <a:rPr lang="en-US" altLang="ko-KR" sz="2400" b="1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Carelab</a:t>
            </a: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b="1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Metaverse</a:t>
            </a: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Project</a:t>
            </a:r>
            <a:endParaRPr lang="ko-KR" altLang="en-US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2. </a:t>
            </a:r>
            <a:r>
              <a:rPr lang="en-US" altLang="ko-KR" sz="2400" b="1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Carelab</a:t>
            </a: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b="1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Metaverse</a:t>
            </a: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Project </a:t>
            </a:r>
            <a:r>
              <a:rPr lang="ko-KR" altLang="en-US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계획서</a:t>
            </a:r>
            <a:endParaRPr lang="en-US" altLang="ko-KR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3. </a:t>
            </a:r>
            <a:r>
              <a:rPr lang="ko-KR" altLang="en-US" sz="2400" b="1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향후계획</a:t>
            </a: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24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6" y="2500313"/>
            <a:ext cx="6770111" cy="1006430"/>
            <a:chOff x="2362013" y="1484405"/>
            <a:chExt cx="7225457" cy="1341906"/>
          </a:xfrm>
        </p:grpSpPr>
        <p:sp>
          <p:nvSpPr>
            <p:cNvPr id="9" name="TextBox 8"/>
            <p:cNvSpPr txBox="1"/>
            <p:nvPr/>
          </p:nvSpPr>
          <p:spPr>
            <a:xfrm>
              <a:off x="2362013" y="2099958"/>
              <a:ext cx="7225457" cy="7263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1. </a:t>
              </a:r>
              <a:r>
                <a:rPr lang="en-US" altLang="ko-KR" sz="2400" b="1" dirty="0" err="1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Carelab</a:t>
              </a: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2400" b="1" dirty="0" err="1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Metaverse</a:t>
              </a: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 Project</a:t>
              </a:r>
              <a:endParaRPr lang="ko-KR" altLang="en-US" sz="2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cailab\Desktop\sfe.PNG"/>
          <p:cNvPicPr>
            <a:picLocks noChangeAspect="1" noChangeArrowheads="1"/>
          </p:cNvPicPr>
          <p:nvPr/>
        </p:nvPicPr>
        <p:blipFill>
          <a:blip r:embed="rId3"/>
          <a:srcRect l="52571"/>
          <a:stretch>
            <a:fillRect/>
          </a:stretch>
        </p:blipFill>
        <p:spPr bwMode="auto">
          <a:xfrm>
            <a:off x="981075" y="3444875"/>
            <a:ext cx="3620612" cy="1927225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6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UR Robot – Unity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C:\Users\cailab\Desktop\sfe.PNG"/>
          <p:cNvPicPr>
            <a:picLocks noChangeAspect="1" noChangeArrowheads="1"/>
          </p:cNvPicPr>
          <p:nvPr/>
        </p:nvPicPr>
        <p:blipFill>
          <a:blip r:embed="rId3"/>
          <a:srcRect l="4409" r="47304"/>
          <a:stretch>
            <a:fillRect/>
          </a:stretch>
        </p:blipFill>
        <p:spPr bwMode="auto">
          <a:xfrm>
            <a:off x="5067300" y="3435349"/>
            <a:ext cx="3686175" cy="1927225"/>
          </a:xfrm>
          <a:prstGeom prst="rect">
            <a:avLst/>
          </a:prstGeom>
          <a:noFill/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6316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  </a:t>
            </a:r>
            <a:r>
              <a:rPr lang="en-US" altLang="ko-KR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Homepose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상태에서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Link6,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즉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마지막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Link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실제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운용하고 있는 로봇과 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다르다는것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발견 해당부분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재조립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및 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Link Script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수정 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429500" y="4000500"/>
            <a:ext cx="962025" cy="10191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219450" y="3971925"/>
            <a:ext cx="962025" cy="1019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6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UR Robot – Unity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3268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pic>
        <p:nvPicPr>
          <p:cNvPr id="2" name="Picture 2" descr="C:\Users\cailab\Desktop\ㅔㅁㅊ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550" y="3829050"/>
            <a:ext cx="7747000" cy="3028950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781050" y="3708400"/>
            <a:ext cx="5114925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152400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ko-KR" sz="2000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Open Source</a:t>
            </a:r>
            <a:r>
              <a:rPr lang="ko-KR" altLang="en-US" sz="2000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 정의된 </a:t>
            </a:r>
            <a:r>
              <a:rPr lang="en-US" altLang="ko-KR" sz="2000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Packet Message</a:t>
            </a:r>
            <a:r>
              <a:rPr lang="ko-KR" altLang="en-US" sz="2000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길이가 연구실에서 운용하고 있는 </a:t>
            </a:r>
            <a:r>
              <a:rPr lang="en-US" altLang="ko-KR" sz="2000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Packet Message</a:t>
            </a:r>
            <a:r>
              <a:rPr lang="ko-KR" altLang="en-US" sz="2000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와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다르다는것을</a:t>
            </a:r>
            <a:r>
              <a:rPr lang="ko-KR" altLang="en-US" sz="2000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포착하여</a:t>
            </a:r>
            <a:r>
              <a:rPr lang="en-US" altLang="ko-KR" sz="2000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재정의한 후 수정 </a:t>
            </a:r>
            <a:endParaRPr lang="en-US" altLang="ko-KR" sz="2000" b="1" dirty="0" smtClean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charset="0"/>
              <a:buChar char="•"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ko-KR" altLang="en-US" sz="2000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해당</a:t>
            </a:r>
            <a:r>
              <a:rPr lang="en-US" altLang="ko-KR" sz="2000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offset</a:t>
            </a:r>
            <a:r>
              <a:rPr lang="ko-KR" altLang="en-US" sz="2000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값은 </a:t>
            </a:r>
            <a:r>
              <a:rPr lang="en-US" altLang="ko-KR" sz="2000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8</a:t>
            </a:r>
            <a:r>
              <a:rPr lang="ko-KR" altLang="en-US" sz="2000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바이트로 정의되어있으며</a:t>
            </a:r>
            <a:r>
              <a:rPr lang="en-US" altLang="ko-KR" sz="2000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 메시지에서 필요한</a:t>
            </a:r>
            <a:r>
              <a:rPr lang="en-US" altLang="ko-KR" sz="2000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데이터를 가져옴</a:t>
            </a:r>
            <a:endParaRPr lang="ko-KR" altLang="en-US" sz="1200" dirty="0">
              <a:solidFill>
                <a:srgbClr val="0070C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143250" y="5648325"/>
            <a:ext cx="5229225" cy="9715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UR Robot – Unity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3268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152400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9" name="20221005_202056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47725" y="1571625"/>
            <a:ext cx="74866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UR Robot – Unity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3268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152400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074" name="Picture 2" descr="C:\Users\cailab\Desktop\2022년 10월 6일\문젠ㅇ.PNG"/>
          <p:cNvPicPr>
            <a:picLocks noChangeAspect="1" noChangeArrowheads="1"/>
          </p:cNvPicPr>
          <p:nvPr/>
        </p:nvPicPr>
        <p:blipFill>
          <a:blip r:embed="rId3"/>
          <a:srcRect t="47704" b="30700"/>
          <a:stretch>
            <a:fillRect/>
          </a:stretch>
        </p:blipFill>
        <p:spPr bwMode="auto">
          <a:xfrm>
            <a:off x="793749" y="1619249"/>
            <a:ext cx="7731125" cy="1285875"/>
          </a:xfrm>
          <a:prstGeom prst="rect">
            <a:avLst/>
          </a:prstGeom>
          <a:noFill/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76250" y="2981324"/>
            <a:ext cx="8185204" cy="3143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UR Robot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과의 통신중에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Joint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회전값에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Nan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값이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들어와 작동 도중 중단하는 현상 발생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문제가 발생할 수 있는 부분 예외처리 하면서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이부분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해결중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정상적인 값의 범위를 벗어난 데이터가 들어오면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이전값을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받도록 구현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노트북으로 작업하고 있어서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Streaming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문제일수도 있다고 생각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6" y="2500313"/>
            <a:ext cx="6770111" cy="1034129"/>
            <a:chOff x="2362013" y="1484405"/>
            <a:chExt cx="7225457" cy="1378838"/>
          </a:xfrm>
        </p:grpSpPr>
        <p:sp>
          <p:nvSpPr>
            <p:cNvPr id="9" name="TextBox 8"/>
            <p:cNvSpPr txBox="1"/>
            <p:nvPr/>
          </p:nvSpPr>
          <p:spPr>
            <a:xfrm>
              <a:off x="2362013" y="2099958"/>
              <a:ext cx="7225457" cy="763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2. </a:t>
              </a:r>
              <a:r>
                <a:rPr lang="en-US" altLang="ko-KR" sz="2400" b="1" dirty="0" err="1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Carelab</a:t>
              </a: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2400" b="1" dirty="0" err="1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Metaverse</a:t>
              </a: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 Project </a:t>
              </a:r>
              <a:r>
                <a:rPr lang="ko-KR" altLang="en-US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계획서</a:t>
              </a:r>
              <a:endParaRPr lang="ko-KR" altLang="en-US" sz="2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ailab\Desktop\sf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" y="1495425"/>
            <a:ext cx="6978650" cy="5198220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Carelab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Metaverse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Project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계획서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3268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152400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4425" y="1504950"/>
            <a:ext cx="4219575" cy="191452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*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구현 가능성 여부를 떠나서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이디어 스케치 수준으로 작성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라이센스라고 거창하게 표현했는데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 marL="457200" indent="-457200">
              <a:buNone/>
            </a:pP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쉽게 생각하면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그냥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나중에 관리자 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PC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엑셀파일 같은 형태로 관리하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는 방법도 있음 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048249" y="2374552"/>
            <a:ext cx="4219575" cy="134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endParaRPr lang="en-US" altLang="ko-KR" sz="2000" b="1" dirty="0" smtClean="0">
              <a:solidFill>
                <a:srgbClr val="0070C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11616</TotalTime>
  <Words>361</Words>
  <Application>Microsoft Office PowerPoint</Application>
  <PresentationFormat>화면 슬라이드 쇼(4:3)</PresentationFormat>
  <Paragraphs>158</Paragraphs>
  <Slides>14</Slides>
  <Notes>13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</vt:lpstr>
      <vt:lpstr>Arial</vt:lpstr>
      <vt:lpstr>210 옴니고딕 030</vt:lpstr>
      <vt:lpstr>나눔고딕</vt:lpstr>
      <vt:lpstr>함초롬바탕</vt:lpstr>
      <vt:lpstr>맑은 고딕</vt:lpstr>
      <vt:lpstr>HY헤드라인M</vt:lpstr>
      <vt:lpstr>Wingdings</vt:lpstr>
      <vt:lpstr>Office 테마</vt:lpstr>
      <vt:lpstr>Metaverse Team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감사합니다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755</cp:revision>
  <cp:lastPrinted>2011-08-28T13:13:29Z</cp:lastPrinted>
  <dcterms:created xsi:type="dcterms:W3CDTF">2011-08-24T01:05:33Z</dcterms:created>
  <dcterms:modified xsi:type="dcterms:W3CDTF">2022-10-05T15:15:33Z</dcterms:modified>
</cp:coreProperties>
</file>