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530" r:id="rId2"/>
    <p:sldId id="531" r:id="rId3"/>
    <p:sldId id="532" r:id="rId4"/>
    <p:sldId id="525" r:id="rId5"/>
    <p:sldId id="638" r:id="rId6"/>
    <p:sldId id="639" r:id="rId7"/>
    <p:sldId id="627" r:id="rId8"/>
    <p:sldId id="634" r:id="rId9"/>
    <p:sldId id="637" r:id="rId10"/>
    <p:sldId id="513" r:id="rId11"/>
    <p:sldId id="486" r:id="rId12"/>
  </p:sldIdLst>
  <p:sldSz cx="9144000" cy="6858000" type="screen4x3"/>
  <p:notesSz cx="6805613" cy="9939338"/>
  <p:embeddedFontLst>
    <p:embeddedFont>
      <p:font typeface="210 옴니고딕 030" pitchFamily="18" charset="-127"/>
      <p:regular r:id="rId15"/>
    </p:embeddedFont>
    <p:embeddedFont>
      <p:font typeface="나눔고딕" charset="-127"/>
      <p:regular r:id="rId16"/>
      <p:bold r:id="rId17"/>
    </p:embeddedFont>
    <p:embeddedFont>
      <p:font typeface="함초롬바탕" pitchFamily="18" charset="-127"/>
      <p:regular r:id="rId18"/>
    </p:embeddedFont>
    <p:embeddedFont>
      <p:font typeface="맑은 고딕" pitchFamily="50" charset="-127"/>
      <p:regular r:id="rId19"/>
      <p:bold r:id="rId20"/>
    </p:embeddedFont>
    <p:embeddedFont>
      <p:font typeface="HY헤드라인M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456E"/>
    <a:srgbClr val="569CF0"/>
    <a:srgbClr val="3D3C3E"/>
    <a:srgbClr val="E3EAF5"/>
    <a:srgbClr val="1D314E"/>
    <a:srgbClr val="063656"/>
    <a:srgbClr val="8DBDF7"/>
    <a:srgbClr val="5DAAFF"/>
    <a:srgbClr val="47B0FF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5450" autoAdjust="0"/>
    <p:restoredTop sz="86364" autoAdjust="0"/>
  </p:normalViewPr>
  <p:slideViewPr>
    <p:cSldViewPr snapToGrid="0">
      <p:cViewPr varScale="1">
        <p:scale>
          <a:sx n="55" d="100"/>
          <a:sy n="55" d="100"/>
        </p:scale>
        <p:origin x="-72" y="-24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5508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2022-10-14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2022-10-14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2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2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61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21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1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2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C509B-BFC6-4650-B4E5-04A506D01B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  <p:sldLayoutId id="2147483678" r:id="rId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cailab\Desktop\2022&#45380;%2010&#50900;%2015&#51068;\20221013_193431.mp4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53"/>
            <a:ext cx="8912946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Team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7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ransition advTm="112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6" y="2425353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63513" y="250826"/>
            <a:ext cx="2590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8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재직자 석사</a:t>
            </a:r>
            <a:r>
              <a:rPr lang="en-US" altLang="ko-KR" sz="28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15363" name="직사각형 3"/>
          <p:cNvSpPr>
            <a:spLocks noChangeArrowheads="1"/>
          </p:cNvSpPr>
          <p:nvPr/>
        </p:nvSpPr>
        <p:spPr bwMode="auto">
          <a:xfrm>
            <a:off x="323850" y="1781179"/>
            <a:ext cx="84963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endParaRPr lang="en-US" altLang="ko-KR" sz="4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/>
            <a:endParaRPr lang="en-US" altLang="ko-KR" sz="4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/>
            <a:r>
              <a:rPr lang="en-US" altLang="ko-KR" sz="4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Q &amp; A</a:t>
            </a:r>
          </a:p>
          <a:p>
            <a:pPr marL="342900" indent="-342900"/>
            <a:endParaRPr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7421" y="290510"/>
            <a:ext cx="6770111" cy="1510378"/>
            <a:chOff x="2280688" y="1484405"/>
            <a:chExt cx="7225457" cy="2013834"/>
          </a:xfrm>
        </p:grpSpPr>
        <p:sp>
          <p:nvSpPr>
            <p:cNvPr id="9" name="TextBox 8"/>
            <p:cNvSpPr txBox="1"/>
            <p:nvPr/>
          </p:nvSpPr>
          <p:spPr>
            <a:xfrm>
              <a:off x="2280688" y="2734955"/>
              <a:ext cx="7225457" cy="763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2200938"/>
            <a:ext cx="9144000" cy="345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dirty="0" smtClean="0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1. 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UR Robot – Unity </a:t>
            </a:r>
            <a:r>
              <a:rPr lang="ko-KR" altLang="en-US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연동</a:t>
            </a:r>
            <a:endParaRPr lang="ko-KR" altLang="en-US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2. </a:t>
            </a:r>
            <a:r>
              <a:rPr lang="en-US" altLang="ko-KR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Doosan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Robtot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– Unity </a:t>
            </a:r>
            <a:r>
              <a:rPr lang="ko-KR" altLang="en-US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연동</a:t>
            </a: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3. </a:t>
            </a:r>
            <a:r>
              <a:rPr lang="ko-KR" altLang="en-US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향후계획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24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06430"/>
            <a:chOff x="2362013" y="1484405"/>
            <a:chExt cx="7225457" cy="1341906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263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1. </a:t>
              </a:r>
              <a:r>
                <a:rPr lang="en-US" altLang="ko-KR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Carelab</a:t>
              </a: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Metaverse</a:t>
              </a: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 Project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UR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sfe.PNG"/>
          <p:cNvPicPr>
            <a:picLocks noChangeAspect="1" noChangeArrowheads="1"/>
          </p:cNvPicPr>
          <p:nvPr/>
        </p:nvPicPr>
        <p:blipFill>
          <a:blip r:embed="rId3"/>
          <a:srcRect l="4409" t="14688" r="53907" b="10928"/>
          <a:stretch>
            <a:fillRect/>
          </a:stretch>
        </p:blipFill>
        <p:spPr bwMode="auto">
          <a:xfrm rot="16200000">
            <a:off x="2865587" y="3513284"/>
            <a:ext cx="3984340" cy="2705092"/>
          </a:xfrm>
          <a:prstGeom prst="rect">
            <a:avLst/>
          </a:prstGeom>
          <a:noFill/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400174"/>
            <a:ext cx="8871004" cy="561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실제 운용중인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UR Robot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외부에서 받아온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Unity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모델의 대응되는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Link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Joint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다른것을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발견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재조립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및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Script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Picture 2" descr="C:\Users\cailab\Desktop\KakaoTalk_20221013_1706404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51" y="2857501"/>
            <a:ext cx="3000374" cy="4000499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1609725" y="5114925"/>
            <a:ext cx="352425" cy="37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10150" y="5867400"/>
            <a:ext cx="704850" cy="866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371600" y="4467225"/>
            <a:ext cx="238125" cy="8572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276725" y="4629149"/>
            <a:ext cx="714375" cy="18573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590675" y="3867150"/>
            <a:ext cx="295275" cy="8572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000625" y="3705225"/>
            <a:ext cx="581025" cy="13430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933950" y="3419476"/>
            <a:ext cx="714375" cy="2476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552950" y="3429000"/>
            <a:ext cx="371475" cy="3714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400175" y="3667125"/>
            <a:ext cx="219075" cy="4190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485900" y="3362325"/>
            <a:ext cx="428625" cy="40005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600576" y="3133725"/>
            <a:ext cx="400050" cy="40005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6726" y="2486026"/>
            <a:ext cx="409574" cy="314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62001" y="2476501"/>
            <a:ext cx="3590924" cy="314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실제 로봇에서는 부분이 없음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cailab\Desktop\재보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6999" y="2876550"/>
            <a:ext cx="2486025" cy="2079656"/>
          </a:xfrm>
          <a:prstGeom prst="rect">
            <a:avLst/>
          </a:prstGeom>
          <a:noFill/>
        </p:spPr>
      </p:pic>
      <p:sp>
        <p:nvSpPr>
          <p:cNvPr id="42" name="직사각형 41"/>
          <p:cNvSpPr/>
          <p:nvPr/>
        </p:nvSpPr>
        <p:spPr>
          <a:xfrm>
            <a:off x="7734300" y="3962401"/>
            <a:ext cx="933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8058150" y="4333876"/>
            <a:ext cx="9334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429375" y="5067300"/>
            <a:ext cx="2505075" cy="1790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600" dirty="0" smtClean="0">
                <a:solidFill>
                  <a:schemeClr val="tx1"/>
                </a:solidFill>
              </a:rPr>
              <a:t>Link</a:t>
            </a:r>
            <a:r>
              <a:rPr lang="ko-KR" altLang="en-US" sz="1600" dirty="0" smtClean="0">
                <a:solidFill>
                  <a:schemeClr val="tx1"/>
                </a:solidFill>
              </a:rPr>
              <a:t>의 좌표계가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받아온 </a:t>
            </a:r>
            <a:r>
              <a:rPr lang="en-US" altLang="ko-KR" sz="1600" dirty="0" smtClean="0">
                <a:solidFill>
                  <a:schemeClr val="tx1"/>
                </a:solidFill>
              </a:rPr>
              <a:t>Model</a:t>
            </a:r>
            <a:r>
              <a:rPr lang="ko-KR" altLang="en-US" sz="1600" dirty="0" smtClean="0">
                <a:solidFill>
                  <a:schemeClr val="tx1"/>
                </a:solidFill>
              </a:rPr>
              <a:t>의 중심점에 위치하지 않아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움직일때</a:t>
            </a:r>
            <a:r>
              <a:rPr lang="en-US" altLang="ko-KR" sz="1600" dirty="0" smtClean="0">
                <a:solidFill>
                  <a:schemeClr val="tx1"/>
                </a:solidFill>
              </a:rPr>
              <a:t>, Link</a:t>
            </a:r>
            <a:r>
              <a:rPr lang="ko-KR" altLang="en-US" sz="1600" dirty="0" smtClean="0">
                <a:solidFill>
                  <a:schemeClr val="tx1"/>
                </a:solidFill>
              </a:rPr>
              <a:t>가 틀어지는 현상 발생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just"/>
            <a:endParaRPr lang="en-US" altLang="ko-KR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 smtClean="0">
                <a:solidFill>
                  <a:schemeClr val="tx1"/>
                </a:solidFill>
              </a:rPr>
              <a:t>Dummy Link</a:t>
            </a:r>
            <a:r>
              <a:rPr lang="ko-KR" altLang="en-US" sz="1600" dirty="0" smtClean="0">
                <a:solidFill>
                  <a:schemeClr val="tx1"/>
                </a:solidFill>
              </a:rPr>
              <a:t>를 중간에 결합해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재조정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UR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소프트웨어 중단 문제 발생해결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Packet Message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가끔씩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비정상적으로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들어오는것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확인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Packet Message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이상한 값이 들어올시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UR Robot Packet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 클래스를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초기화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받아오는 부분을 재귀함수를 사용하여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처리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2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Picture 2" descr="C:\Users\cailab\Desktop\2022년 10월 15일\길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774" y="4146549"/>
            <a:ext cx="5222875" cy="2104329"/>
          </a:xfrm>
          <a:prstGeom prst="rect">
            <a:avLst/>
          </a:prstGeom>
          <a:noFill/>
        </p:spPr>
      </p:pic>
      <p:sp>
        <p:nvSpPr>
          <p:cNvPr id="31" name="직사각형 30"/>
          <p:cNvSpPr/>
          <p:nvPr/>
        </p:nvSpPr>
        <p:spPr>
          <a:xfrm>
            <a:off x="409575" y="5800725"/>
            <a:ext cx="3076575" cy="4191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UR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영상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오랫동안 사용하여도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소프트웨어 중단현상이 발생하지 않으며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원격제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 모두 다 잘됨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2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6" name="20221013_19343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84174" y="3305174"/>
            <a:ext cx="8245475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Doosan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3268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14325" y="4914900"/>
            <a:ext cx="8528104" cy="181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</a:p>
          <a:p>
            <a:pPr marL="457200" indent="-45720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7" name="Picture 3" descr="C:\Users\cailab\Desktop\2022년 10월 15일\stream.PNG"/>
          <p:cNvPicPr>
            <a:picLocks noChangeAspect="1" noChangeArrowheads="1"/>
          </p:cNvPicPr>
          <p:nvPr/>
        </p:nvPicPr>
        <p:blipFill>
          <a:blip r:embed="rId3"/>
          <a:srcRect l="459"/>
          <a:stretch>
            <a:fillRect/>
          </a:stretch>
        </p:blipFill>
        <p:spPr bwMode="auto">
          <a:xfrm>
            <a:off x="468954" y="3394075"/>
            <a:ext cx="7231589" cy="3263900"/>
          </a:xfrm>
          <a:prstGeom prst="rect">
            <a:avLst/>
          </a:prstGeom>
          <a:noFill/>
        </p:spPr>
      </p:pic>
      <p:pic>
        <p:nvPicPr>
          <p:cNvPr id="2" name="Picture 2" descr="C:\Users\cailab\Desktop\2022년 10월 15일\20221013_204244.jpg"/>
          <p:cNvPicPr>
            <a:picLocks noChangeAspect="1" noChangeArrowheads="1"/>
          </p:cNvPicPr>
          <p:nvPr/>
        </p:nvPicPr>
        <p:blipFill>
          <a:blip r:embed="rId4" cstate="print"/>
          <a:srcRect t="28521" b="13367"/>
          <a:stretch>
            <a:fillRect/>
          </a:stretch>
        </p:blipFill>
        <p:spPr bwMode="auto">
          <a:xfrm rot="5400000">
            <a:off x="4954314" y="2780065"/>
            <a:ext cx="5398046" cy="2352675"/>
          </a:xfrm>
          <a:prstGeom prst="rect">
            <a:avLst/>
          </a:prstGeom>
          <a:noFill/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본 소프트웨어를 다른 기종의 협동로봇에도 적용시도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Socket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Server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Client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 연결 성공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34129"/>
            <a:chOff x="2362013" y="1484405"/>
            <a:chExt cx="7225457" cy="1378838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6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2. </a:t>
              </a:r>
              <a:r>
                <a:rPr lang="ko-KR" altLang="en-US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향후계획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Doosan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 – Unity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3268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52400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048249" y="2374552"/>
            <a:ext cx="4219575" cy="134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0070C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9" name="Picture 2" descr="C:\Users\cailab\Desktop\2022년 10월 15일\20221013_204244.jpg"/>
          <p:cNvPicPr>
            <a:picLocks noChangeAspect="1" noChangeArrowheads="1"/>
          </p:cNvPicPr>
          <p:nvPr/>
        </p:nvPicPr>
        <p:blipFill>
          <a:blip r:embed="rId3" cstate="print"/>
          <a:srcRect t="28521" b="13367"/>
          <a:stretch>
            <a:fillRect/>
          </a:stretch>
        </p:blipFill>
        <p:spPr bwMode="auto">
          <a:xfrm rot="5400000">
            <a:off x="-1302874" y="2886653"/>
            <a:ext cx="5226598" cy="2277951"/>
          </a:xfrm>
          <a:prstGeom prst="rect">
            <a:avLst/>
          </a:prstGeom>
          <a:noFill/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648200" y="1479202"/>
            <a:ext cx="4495800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    UR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Doosan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은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Link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Joint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구성요소 가 달라서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Unity UR Model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적용시킬 수 없음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    Part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분리된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Doosan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 Model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구하거나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아니면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모델을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분해후에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Doosan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형상에 맞게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재조립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    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Doosan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 Message Packet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분석후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Position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및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Joint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받아서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연동 시도해볼 예정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3" name="Picture 2" descr="C:\Users\cailab\Desktop\sfe.PNG"/>
          <p:cNvPicPr>
            <a:picLocks noChangeAspect="1" noChangeArrowheads="1"/>
          </p:cNvPicPr>
          <p:nvPr/>
        </p:nvPicPr>
        <p:blipFill>
          <a:blip r:embed="rId4"/>
          <a:srcRect l="4409" t="14688" r="53907" b="10928"/>
          <a:stretch>
            <a:fillRect/>
          </a:stretch>
        </p:blipFill>
        <p:spPr bwMode="auto">
          <a:xfrm rot="16200000">
            <a:off x="884386" y="3017981"/>
            <a:ext cx="5232115" cy="20097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12160</TotalTime>
  <Words>352</Words>
  <Application>Microsoft Office PowerPoint</Application>
  <PresentationFormat>화면 슬라이드 쇼(4:3)</PresentationFormat>
  <Paragraphs>136</Paragraphs>
  <Slides>11</Slides>
  <Notes>10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Arial</vt:lpstr>
      <vt:lpstr>210 옴니고딕 030</vt:lpstr>
      <vt:lpstr>나눔고딕</vt:lpstr>
      <vt:lpstr>함초롬바탕</vt:lpstr>
      <vt:lpstr>맑은 고딕</vt:lpstr>
      <vt:lpstr>HY헤드라인M</vt:lpstr>
      <vt:lpstr>Wingdings</vt:lpstr>
      <vt:lpstr>Office 테마</vt:lpstr>
      <vt:lpstr>Metaverse Team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감사합니다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786</cp:revision>
  <cp:lastPrinted>2011-08-28T13:13:29Z</cp:lastPrinted>
  <dcterms:created xsi:type="dcterms:W3CDTF">2011-08-24T01:05:33Z</dcterms:created>
  <dcterms:modified xsi:type="dcterms:W3CDTF">2022-10-14T09:29:54Z</dcterms:modified>
</cp:coreProperties>
</file>