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530" r:id="rId2"/>
    <p:sldId id="531" r:id="rId3"/>
    <p:sldId id="532" r:id="rId4"/>
    <p:sldId id="525" r:id="rId5"/>
    <p:sldId id="638" r:id="rId6"/>
    <p:sldId id="639" r:id="rId7"/>
    <p:sldId id="634" r:id="rId8"/>
    <p:sldId id="627" r:id="rId9"/>
    <p:sldId id="513" r:id="rId10"/>
    <p:sldId id="486" r:id="rId11"/>
  </p:sldIdLst>
  <p:sldSz cx="9144000" cy="6858000" type="screen4x3"/>
  <p:notesSz cx="6805613" cy="9939338"/>
  <p:embeddedFontLst>
    <p:embeddedFont>
      <p:font typeface="210 옴니고딕 030" pitchFamily="18" charset="-127"/>
      <p:regular r:id="rId14"/>
    </p:embeddedFont>
    <p:embeddedFont>
      <p:font typeface="나눔고딕" charset="-127"/>
      <p:regular r:id="rId15"/>
      <p:bold r:id="rId16"/>
    </p:embeddedFont>
    <p:embeddedFont>
      <p:font typeface="함초롬바탕" pitchFamily="18" charset="-127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HY헤드라인M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456E"/>
    <a:srgbClr val="569CF0"/>
    <a:srgbClr val="3D3C3E"/>
    <a:srgbClr val="E3EAF5"/>
    <a:srgbClr val="1D314E"/>
    <a:srgbClr val="063656"/>
    <a:srgbClr val="8DBDF7"/>
    <a:srgbClr val="5DAAFF"/>
    <a:srgbClr val="47B0FF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5450" autoAdjust="0"/>
    <p:restoredTop sz="86364" autoAdjust="0"/>
  </p:normalViewPr>
  <p:slideViewPr>
    <p:cSldViewPr snapToGrid="0">
      <p:cViewPr varScale="1">
        <p:scale>
          <a:sx n="55" d="100"/>
          <a:sy n="55" d="100"/>
        </p:scale>
        <p:origin x="-72" y="-29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5508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2022-10-21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2022-10-21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61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21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1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2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C509B-BFC6-4650-B4E5-04A506D01B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8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53"/>
            <a:ext cx="891294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Team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ransition advTm="112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63513" y="250826"/>
            <a:ext cx="2590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재직자 석사</a:t>
            </a:r>
            <a:r>
              <a:rPr lang="en-US" altLang="ko-KR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323850" y="1781179"/>
            <a:ext cx="84963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r>
              <a:rPr lang="en-US" altLang="ko-KR" sz="4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 &amp; A</a:t>
            </a:r>
          </a:p>
          <a:p>
            <a:pPr marL="342900" indent="-342900"/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7421" y="290510"/>
            <a:ext cx="6770111" cy="1510378"/>
            <a:chOff x="2280688" y="1484405"/>
            <a:chExt cx="7225457" cy="2013834"/>
          </a:xfrm>
        </p:grpSpPr>
        <p:sp>
          <p:nvSpPr>
            <p:cNvPr id="9" name="TextBox 8"/>
            <p:cNvSpPr txBox="1"/>
            <p:nvPr/>
          </p:nvSpPr>
          <p:spPr>
            <a:xfrm>
              <a:off x="2280688" y="2734955"/>
              <a:ext cx="7225457" cy="763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2200938"/>
            <a:ext cx="9144000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 smtClean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Doosan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Robtot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– Unity </a:t>
            </a:r>
            <a:r>
              <a:rPr lang="ko-KR" altLang="en-US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연동</a:t>
            </a:r>
            <a:endParaRPr lang="ko-KR" altLang="en-US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2. </a:t>
            </a:r>
            <a:r>
              <a:rPr lang="ko-KR" altLang="en-US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향후계획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1.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Doosan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Robot – Unity </a:t>
              </a:r>
              <a:r>
                <a:rPr lang="ko-KR" altLang="en-US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연동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581150"/>
            <a:ext cx="8871004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Unity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상에서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과의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Socket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연결은 되었으나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C#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Packet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message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해석이 안되는 현상 발생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Picture 2" descr="C:\Users\cailab\Desktop\ㄻ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4774" y="2501899"/>
            <a:ext cx="6121401" cy="3806455"/>
          </a:xfrm>
          <a:prstGeom prst="rect">
            <a:avLst/>
          </a:prstGeom>
          <a:noFill/>
        </p:spPr>
      </p:pic>
      <p:sp>
        <p:nvSpPr>
          <p:cNvPr id="46" name="직사각형 45"/>
          <p:cNvSpPr/>
          <p:nvPr/>
        </p:nvSpPr>
        <p:spPr>
          <a:xfrm>
            <a:off x="1419224" y="5372101"/>
            <a:ext cx="4809937" cy="39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Python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에서는 값을 받아오는데는 성공했으나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두산로봇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티치팬던트에서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작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성한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Message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보내주는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Task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파일을 실행하지 않으면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받아와 지지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않는다는 문제가 있음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(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아래 표시된 값은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Joint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)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2" name="Picture 2" descr="C:\Users\cailab\Desktop\2022년 10월 22일\관절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3257550"/>
            <a:ext cx="6677025" cy="3600450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3086100" y="5229225"/>
            <a:ext cx="3505200" cy="29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10300" y="5238750"/>
            <a:ext cx="2305050" cy="295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Joint 1 ~ 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제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안으로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Python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파일을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상에서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실행시키는 방법을 알아보고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있음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Python Script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작동되는것은 확인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Python Script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사용되는 변수를 참조하는 방법에 대해 탐색중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C:\Users\cailab\Desktop\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3521075"/>
            <a:ext cx="8428370" cy="315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2. </a:t>
              </a:r>
              <a:r>
                <a:rPr lang="ko-KR" altLang="en-US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향후계획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Joint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띄우기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268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14325" y="4914900"/>
            <a:ext cx="8528104" cy="181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</a:p>
          <a:p>
            <a:pPr marL="457200" indent="-45720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계속해서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아래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 방법을 시도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-&gt; Unity(C#)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-&gt; Python -&gt; Unity(C#)</a:t>
            </a: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6" y="2425353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12623</TotalTime>
  <Words>249</Words>
  <Application>Microsoft Office PowerPoint</Application>
  <PresentationFormat>화면 슬라이드 쇼(4:3)</PresentationFormat>
  <Paragraphs>107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210 옴니고딕 030</vt:lpstr>
      <vt:lpstr>나눔고딕</vt:lpstr>
      <vt:lpstr>함초롬바탕</vt:lpstr>
      <vt:lpstr>맑은 고딕</vt:lpstr>
      <vt:lpstr>HY헤드라인M</vt:lpstr>
      <vt:lpstr>Wingdings</vt:lpstr>
      <vt:lpstr>Office 테마</vt:lpstr>
      <vt:lpstr>Metaverse Team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감사합니다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793</cp:revision>
  <cp:lastPrinted>2011-08-28T13:13:29Z</cp:lastPrinted>
  <dcterms:created xsi:type="dcterms:W3CDTF">2011-08-24T01:05:33Z</dcterms:created>
  <dcterms:modified xsi:type="dcterms:W3CDTF">2022-10-21T14:15:54Z</dcterms:modified>
</cp:coreProperties>
</file>