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30" r:id="rId2"/>
    <p:sldId id="531" r:id="rId3"/>
    <p:sldId id="532" r:id="rId4"/>
    <p:sldId id="525" r:id="rId5"/>
    <p:sldId id="643" r:id="rId6"/>
    <p:sldId id="634" r:id="rId7"/>
    <p:sldId id="647" r:id="rId8"/>
    <p:sldId id="648" r:id="rId9"/>
    <p:sldId id="649" r:id="rId10"/>
    <p:sldId id="651" r:id="rId11"/>
    <p:sldId id="646" r:id="rId12"/>
    <p:sldId id="642" r:id="rId13"/>
    <p:sldId id="652" r:id="rId14"/>
    <p:sldId id="653" r:id="rId15"/>
    <p:sldId id="655" r:id="rId16"/>
    <p:sldId id="654" r:id="rId17"/>
    <p:sldId id="641" r:id="rId18"/>
    <p:sldId id="627" r:id="rId19"/>
    <p:sldId id="513" r:id="rId20"/>
    <p:sldId id="486" r:id="rId21"/>
  </p:sldIdLst>
  <p:sldSz cx="9144000" cy="6858000" type="screen4x3"/>
  <p:notesSz cx="6805613" cy="9939338"/>
  <p:embeddedFontLst>
    <p:embeddedFont>
      <p:font typeface="210 옴니고딕 030" pitchFamily="18" charset="-127"/>
      <p:regular r:id="rId24"/>
    </p:embeddedFont>
    <p:embeddedFont>
      <p:font typeface="나눔고딕" charset="-127"/>
      <p:regular r:id="rId25"/>
      <p:bold r:id="rId26"/>
    </p:embeddedFont>
    <p:embeddedFont>
      <p:font typeface="함초롬바탕" pitchFamily="18" charset="-127"/>
      <p:regular r:id="rId27"/>
    </p:embeddedFont>
    <p:embeddedFont>
      <p:font typeface="맑은 고딕" pitchFamily="50" charset="-127"/>
      <p:regular r:id="rId28"/>
      <p:bold r:id="rId29"/>
    </p:embeddedFont>
    <p:embeddedFont>
      <p:font typeface="HY헤드라인M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456E"/>
    <a:srgbClr val="569CF0"/>
    <a:srgbClr val="3D3C3E"/>
    <a:srgbClr val="E3EAF5"/>
    <a:srgbClr val="1D314E"/>
    <a:srgbClr val="063656"/>
    <a:srgbClr val="8DBDF7"/>
    <a:srgbClr val="5DAAFF"/>
    <a:srgbClr val="47B0FF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5450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984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5508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2022-11-11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2022-11-11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61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21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1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2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C509B-BFC6-4650-B4E5-04A506D01B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  <p:sldLayoutId id="2147483678" r:id="rId8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53"/>
            <a:ext cx="8912946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 Team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박혜원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조수민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안상우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이동보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ransition advTm="112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Carelab1 Scene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3657600"/>
            <a:ext cx="8871004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467350"/>
            <a:ext cx="8601075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Carelab1 </a:t>
            </a:r>
            <a:r>
              <a:rPr lang="ko-KR" altLang="en-US" dirty="0" smtClean="0">
                <a:solidFill>
                  <a:schemeClr val="tx1"/>
                </a:solidFill>
              </a:rPr>
              <a:t>내부 </a:t>
            </a:r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en-US" altLang="ko-KR" dirty="0" smtClean="0">
                <a:solidFill>
                  <a:schemeClr val="tx1"/>
                </a:solidFill>
              </a:rPr>
              <a:t>Zone </a:t>
            </a:r>
            <a:r>
              <a:rPr lang="ko-KR" altLang="en-US" dirty="0" smtClean="0">
                <a:solidFill>
                  <a:schemeClr val="tx1"/>
                </a:solidFill>
              </a:rPr>
              <a:t>세팅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해당 구역을 클릭할 경우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모바일 로봇이 해당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지점으로 이동할 수 있도록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4629150" y="2047875"/>
            <a:ext cx="1562100" cy="97155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0800000" flipV="1">
            <a:off x="1590676" y="5591174"/>
            <a:ext cx="314325" cy="219075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cailab\Desktop\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774" y="1498600"/>
            <a:ext cx="6784975" cy="3558650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723900" y="4752975"/>
            <a:ext cx="1504950" cy="3333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4. </a:t>
              </a:r>
              <a:r>
                <a:rPr lang="ko-KR" altLang="en-US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다른 네트워크 상에 있는 로봇 관제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네트워크 상에 있는 로봇 관제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3657600"/>
            <a:ext cx="8871004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098" name="Picture 2" descr="C:\Users\cailab\Desktop\다중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274" y="1855787"/>
            <a:ext cx="4670425" cy="3836421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904875" y="2781300"/>
            <a:ext cx="952500" cy="82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85825" y="4400550"/>
            <a:ext cx="952500" cy="8286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00450" y="4029075"/>
            <a:ext cx="952500" cy="8286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48250" y="1895476"/>
            <a:ext cx="3924300" cy="32289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Test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대상인 로봇은 다음과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같이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다른 네트워크 망에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 3 1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UR 5 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charset="0"/>
              <a:buChar char="•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4099" name="Picture 3" descr="C:\Users\cailab\Desktop\광역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2075" y="3165475"/>
            <a:ext cx="3725542" cy="252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09550" y="5886449"/>
            <a:ext cx="8820149" cy="84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altLang="ko-KR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WAN </a:t>
            </a:r>
            <a:r>
              <a:rPr lang="ko-KR" altLang="en-US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통신 방식을 이용해서</a:t>
            </a:r>
            <a:r>
              <a:rPr lang="en-US" altLang="ko-KR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다른 </a:t>
            </a:r>
            <a:r>
              <a:rPr lang="ko-KR" altLang="en-US" sz="24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네트워크망에</a:t>
            </a:r>
            <a:r>
              <a:rPr lang="ko-KR" altLang="en-US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접속</a:t>
            </a:r>
            <a:r>
              <a:rPr lang="en-US" altLang="ko-KR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(</a:t>
            </a:r>
            <a:r>
              <a:rPr lang="ko-KR" altLang="en-US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 이렇게 </a:t>
            </a:r>
            <a:r>
              <a:rPr lang="ko-KR" altLang="en-US" sz="24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할경우</a:t>
            </a:r>
            <a:r>
              <a:rPr lang="en-US" altLang="ko-KR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어느 한 망의 인터넷은 사용불가</a:t>
            </a:r>
            <a:r>
              <a:rPr lang="en-US" altLang="ko-KR" sz="24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en-US" altLang="ko-KR" sz="24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5. </a:t>
              </a:r>
              <a:r>
                <a:rPr lang="ko-KR" altLang="en-US" sz="2400" b="1" dirty="0" err="1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경기테크노파크</a:t>
              </a:r>
              <a:r>
                <a:rPr lang="ko-KR" altLang="en-US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RIT </a:t>
              </a:r>
              <a:r>
                <a:rPr lang="ko-KR" altLang="en-US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센터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경기테크노파크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RIT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센터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3657600"/>
            <a:ext cx="8871004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09550" y="5886449"/>
            <a:ext cx="8820149" cy="84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4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581150"/>
            <a:ext cx="8871004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디자이너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명 섭외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(From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김지영 교수님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경기도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테크노파크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센터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 설명 및 관련 자료 전달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2. Avatar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외형 및 프로그램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UI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디자인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3. 3D Scanner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구매해서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Object Scan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후처리 및 도색작업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4. 2022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11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9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Orientation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5. 2022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11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11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 경기도 테크노파크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센터 답사 및 디자이너에게 조사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자료 전달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371852" y="44481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371852" y="44481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371852" y="44481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371852" y="44481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371852" y="444817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경기테크노파크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RIT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센터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3657600"/>
            <a:ext cx="8871004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09550" y="5886449"/>
            <a:ext cx="8820149" cy="84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4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581150"/>
            <a:ext cx="8871004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RIT 건물 조사\20221111_0907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0725" y="2149800"/>
            <a:ext cx="2721600" cy="2012625"/>
          </a:xfrm>
          <a:prstGeom prst="rect">
            <a:avLst/>
          </a:prstGeom>
          <a:noFill/>
        </p:spPr>
      </p:pic>
      <p:pic>
        <p:nvPicPr>
          <p:cNvPr id="1028" name="Picture 4" descr="C:\Users\cailab\Desktop\RIT 건물 조사\20221111_0903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3950" y="4331025"/>
            <a:ext cx="2721600" cy="2041200"/>
          </a:xfrm>
          <a:prstGeom prst="rect">
            <a:avLst/>
          </a:prstGeom>
          <a:noFill/>
        </p:spPr>
      </p:pic>
      <p:pic>
        <p:nvPicPr>
          <p:cNvPr id="1029" name="Picture 5" descr="C:\Users\cailab\Desktop\RIT 건물 조사\20221111_0904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5700" y="2171700"/>
            <a:ext cx="2721600" cy="1981200"/>
          </a:xfrm>
          <a:prstGeom prst="rect">
            <a:avLst/>
          </a:prstGeom>
          <a:noFill/>
        </p:spPr>
      </p:pic>
      <p:pic>
        <p:nvPicPr>
          <p:cNvPr id="1030" name="Picture 6" descr="C:\Users\cailab\Desktop\RIT 건물 조사\20221111_09063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7025" y="4311975"/>
            <a:ext cx="2721600" cy="2041200"/>
          </a:xfrm>
          <a:prstGeom prst="rect">
            <a:avLst/>
          </a:prstGeom>
          <a:noFill/>
        </p:spPr>
      </p:pic>
      <p:pic>
        <p:nvPicPr>
          <p:cNvPr id="1031" name="Picture 7" descr="C:\Users\cailab\Desktop\RIT 건물 조사\20221111_09072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1200" y="4321500"/>
            <a:ext cx="2721600" cy="2041200"/>
          </a:xfrm>
          <a:prstGeom prst="rect">
            <a:avLst/>
          </a:prstGeom>
          <a:noFill/>
        </p:spPr>
      </p:pic>
      <p:pic>
        <p:nvPicPr>
          <p:cNvPr id="1033" name="Picture 9" descr="C:\Users\cailab\Desktop\130.PNG"/>
          <p:cNvPicPr>
            <a:picLocks noChangeAspect="1" noChangeArrowheads="1"/>
          </p:cNvPicPr>
          <p:nvPr/>
        </p:nvPicPr>
        <p:blipFill>
          <a:blip r:embed="rId8" cstate="print"/>
          <a:srcRect l="3571" r="612"/>
          <a:stretch>
            <a:fillRect/>
          </a:stretch>
        </p:blipFill>
        <p:spPr bwMode="auto">
          <a:xfrm>
            <a:off x="276225" y="2143125"/>
            <a:ext cx="27432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경기테크노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파크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RIT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센터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581150"/>
            <a:ext cx="8871004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 아바타 구현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2.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경기테크노파크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RIT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공간 구현</a:t>
            </a:r>
            <a:endParaRPr lang="en-US" altLang="ko-KR" sz="12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3. CARELAB1 Metaverse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프로젝트처럼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Overview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아바타 모드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구현할 예정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4.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기본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UI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5.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서버환경 구축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6.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시연할 디바이스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시연방법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  <a:endParaRPr lang="en-US" altLang="ko-KR" sz="12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6. </a:t>
              </a:r>
              <a:r>
                <a:rPr lang="ko-KR" altLang="en-US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향후계획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6. 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3268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14325" y="4914900"/>
            <a:ext cx="8528104" cy="181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</a:p>
          <a:p>
            <a:pPr marL="457200" indent="-457200">
              <a:buNone/>
            </a:pPr>
            <a:r>
              <a:rPr lang="en-US" altLang="ko-KR" sz="12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6316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581150"/>
            <a:ext cx="8871004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임시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통합본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Mobile Robot+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Colarborate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Robot +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기타기능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디자인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8487" y="2308728"/>
            <a:ext cx="2793437" cy="1946066"/>
          </a:xfrm>
          <a:prstGeom prst="rect">
            <a:avLst/>
          </a:prstGeom>
          <a:noFill/>
        </p:spPr>
      </p:pic>
      <p:pic>
        <p:nvPicPr>
          <p:cNvPr id="1027" name="Picture 3" descr="C:\Users\cailab\Desktop\gs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8069" y="2284934"/>
            <a:ext cx="3609131" cy="1978870"/>
          </a:xfrm>
          <a:prstGeom prst="rect">
            <a:avLst/>
          </a:prstGeom>
          <a:noFill/>
        </p:spPr>
      </p:pic>
      <p:pic>
        <p:nvPicPr>
          <p:cNvPr id="1028" name="Picture 4" descr="C:\Users\cailab\Desktop\CAILA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55700" y="4438650"/>
            <a:ext cx="3792637" cy="209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9" name="Picture 5" descr="C:\Users\cailab\Desktop\합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86349" y="4435475"/>
            <a:ext cx="2974383" cy="208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6" y="2425353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7421" y="290510"/>
            <a:ext cx="6770111" cy="1510378"/>
            <a:chOff x="2280688" y="1484405"/>
            <a:chExt cx="7225457" cy="2013834"/>
          </a:xfrm>
        </p:grpSpPr>
        <p:sp>
          <p:nvSpPr>
            <p:cNvPr id="9" name="TextBox 8"/>
            <p:cNvSpPr txBox="1"/>
            <p:nvPr/>
          </p:nvSpPr>
          <p:spPr>
            <a:xfrm>
              <a:off x="2280688" y="2734955"/>
              <a:ext cx="7225457" cy="7632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848388"/>
            <a:ext cx="9144000" cy="5853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ko-KR" altLang="en-US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 smtClean="0">
                <a:effectLst/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CARELAB1</a:t>
            </a: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2. Login Scene</a:t>
            </a: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3. Carelab1 Scene</a:t>
            </a: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4. </a:t>
            </a:r>
            <a:r>
              <a:rPr lang="ko-KR" altLang="en-US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다른 네트워크 상에 있는 로봇 관제</a:t>
            </a: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5. </a:t>
            </a:r>
            <a:r>
              <a:rPr lang="ko-KR" altLang="en-US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경기 </a:t>
            </a:r>
            <a:r>
              <a:rPr lang="ko-KR" altLang="en-US" sz="2400" b="1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테크노파크</a:t>
            </a:r>
            <a:r>
              <a:rPr lang="ko-KR" altLang="en-US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RIT </a:t>
            </a:r>
            <a:r>
              <a:rPr lang="ko-KR" altLang="en-US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함초롬바탕" panose="02030604000101010101" pitchFamily="18" charset="-127"/>
              </a:rPr>
              <a:t>센터</a:t>
            </a: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r>
              <a:rPr lang="en-US" altLang="ko-KR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6. </a:t>
            </a:r>
            <a:r>
              <a:rPr lang="ko-KR" altLang="en-US" sz="2400" b="1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 smtClean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63513" y="250826"/>
            <a:ext cx="2590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재직자 석사</a:t>
            </a:r>
            <a:r>
              <a:rPr lang="en-US" altLang="ko-KR" sz="2800" b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5363" name="직사각형 3"/>
          <p:cNvSpPr>
            <a:spLocks noChangeArrowheads="1"/>
          </p:cNvSpPr>
          <p:nvPr/>
        </p:nvSpPr>
        <p:spPr bwMode="auto">
          <a:xfrm>
            <a:off x="323850" y="1781179"/>
            <a:ext cx="84963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endParaRPr lang="en-US" altLang="ko-KR" sz="40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/>
            <a:r>
              <a:rPr lang="en-US" altLang="ko-KR" sz="40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 &amp; A</a:t>
            </a:r>
          </a:p>
          <a:p>
            <a:pPr marL="342900" indent="-342900"/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1. CARELAB1 Metaverse </a:t>
              </a:r>
              <a:r>
                <a:rPr lang="ko-KR" altLang="en-US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진행사항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CARELAB1 Metaverse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진행방향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581150"/>
            <a:ext cx="8871004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Demo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버전은 일단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대외 홍보 및 관제용으로 제작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(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아래는 윤교수님과 협의후 최종적으로 작성한 사업계획서 내용을 그대로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췌한것임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사용자 아바타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선택기능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2. CARELAB1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공간 구현</a:t>
            </a:r>
            <a:endParaRPr lang="en-US" altLang="ko-KR" sz="12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지능형 로봇 관련 장비를 포함한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CARELAB1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구현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4.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협동로봇 및 모바일 로봇 모니터링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5.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서버환경 구축</a:t>
            </a:r>
            <a:endParaRPr lang="en-US" altLang="ko-KR" sz="12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08946" y="15060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CARELAB1 Metaverse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진행방향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1581150"/>
            <a:ext cx="8871004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*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디자이너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명 섭외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(From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김지영 교수님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1. CARELAB Metaverse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사업계획 간단하게 설명 및 관련 자료 전달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2. Avatar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외형 및 프로그램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UI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디자인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3. 3D Scanner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구매해서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Object Scan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후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후처리 및 도색작업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4.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Eyefit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메타트윈봇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UI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작업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5. Orientation</a:t>
            </a:r>
          </a:p>
          <a:p>
            <a:pPr marL="457200" indent="-45720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역할 및 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 1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소개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34129"/>
            <a:chOff x="2362013" y="1484405"/>
            <a:chExt cx="7225457" cy="1378838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6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2. Login Scene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Login Scene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3657600"/>
            <a:ext cx="8871004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CA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099" y="2073274"/>
            <a:ext cx="6324601" cy="344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5467350" y="1143000"/>
            <a:ext cx="2971800" cy="771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Script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en-US" altLang="ko-KR" dirty="0" smtClean="0">
                <a:solidFill>
                  <a:schemeClr val="tx1"/>
                </a:solidFill>
              </a:rPr>
              <a:t>Fade In </a:t>
            </a:r>
            <a:r>
              <a:rPr lang="ko-KR" altLang="en-US" dirty="0" smtClean="0">
                <a:solidFill>
                  <a:schemeClr val="tx1"/>
                </a:solidFill>
              </a:rPr>
              <a:t>효과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819775"/>
            <a:ext cx="5067300" cy="81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Tab </a:t>
            </a:r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r>
              <a:rPr lang="en-US" altLang="ko-KR" dirty="0" smtClean="0">
                <a:solidFill>
                  <a:schemeClr val="tx1"/>
                </a:solidFill>
              </a:rPr>
              <a:t>, Enter</a:t>
            </a:r>
            <a:r>
              <a:rPr lang="ko-KR" altLang="en-US" dirty="0" smtClean="0">
                <a:solidFill>
                  <a:schemeClr val="tx1"/>
                </a:solidFill>
              </a:rPr>
              <a:t>로 로그인 기능 및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로그인 상태에 따라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안내메세지 다르게 출력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로그인에 성공할시</a:t>
            </a:r>
            <a:r>
              <a:rPr lang="en-US" altLang="ko-KR" dirty="0" smtClean="0">
                <a:solidFill>
                  <a:schemeClr val="tx1"/>
                </a:solidFill>
              </a:rPr>
              <a:t>, Carelab Metaverse Scene </a:t>
            </a:r>
            <a:r>
              <a:rPr lang="ko-KR" altLang="en-US" dirty="0" smtClean="0">
                <a:solidFill>
                  <a:schemeClr val="tx1"/>
                </a:solidFill>
              </a:rPr>
              <a:t>호출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4629150" y="2047875"/>
            <a:ext cx="1562100" cy="97155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0800000" flipV="1">
            <a:off x="1590676" y="5591174"/>
            <a:ext cx="314325" cy="219075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5005388" y="1966913"/>
            <a:ext cx="1428750" cy="109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6200000" flipH="1">
            <a:off x="1743076" y="5676898"/>
            <a:ext cx="247651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867400" y="5743575"/>
            <a:ext cx="3276600" cy="942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임시로 만든 것으로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디자인은 디자이너에게 맡길 예정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6" y="2500313"/>
            <a:ext cx="6770111" cy="1006430"/>
            <a:chOff x="2362013" y="1484405"/>
            <a:chExt cx="7225457" cy="1341906"/>
          </a:xfrm>
        </p:grpSpPr>
        <p:sp>
          <p:nvSpPr>
            <p:cNvPr id="9" name="TextBox 8"/>
            <p:cNvSpPr txBox="1"/>
            <p:nvPr/>
          </p:nvSpPr>
          <p:spPr>
            <a:xfrm>
              <a:off x="2362013" y="2099958"/>
              <a:ext cx="7225457" cy="7263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ko-KR" sz="2400" b="1" dirty="0" smtClean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함초롬바탕" panose="02030604000101010101" pitchFamily="18" charset="-127"/>
                </a:rPr>
                <a:t>3. Carelab1 Scene</a:t>
              </a:r>
              <a:endParaRPr lang="ko-KR" altLang="en-US" sz="24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4" y="5266737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cailab\Desktop\fw.PNG"/>
          <p:cNvPicPr>
            <a:picLocks noChangeAspect="1" noChangeArrowheads="1"/>
          </p:cNvPicPr>
          <p:nvPr/>
        </p:nvPicPr>
        <p:blipFill>
          <a:blip r:embed="rId3"/>
          <a:srcRect l="7257" r="7297"/>
          <a:stretch>
            <a:fillRect/>
          </a:stretch>
        </p:blipFill>
        <p:spPr bwMode="auto">
          <a:xfrm>
            <a:off x="4705351" y="2428874"/>
            <a:ext cx="3867150" cy="2238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6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2073" y="1298227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DFCA1469-9D45-108A-1669-66008DE224FB}"/>
              </a:ext>
            </a:extLst>
          </p:cNvPr>
          <p:cNvSpPr txBox="1">
            <a:spLocks/>
          </p:cNvSpPr>
          <p:nvPr/>
        </p:nvSpPr>
        <p:spPr>
          <a:xfrm>
            <a:off x="272997" y="813556"/>
            <a:ext cx="85255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Carelab1 Scene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2997" y="1479202"/>
            <a:ext cx="8871004" cy="537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0" y="3657600"/>
            <a:ext cx="8871004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550" y="1390650"/>
            <a:ext cx="3752850" cy="771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OverView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시점 </a:t>
            </a:r>
            <a:r>
              <a:rPr lang="en-US" altLang="ko-KR" dirty="0" smtClean="0">
                <a:solidFill>
                  <a:schemeClr val="tx1"/>
                </a:solidFill>
                <a:sym typeface="Wingdings" pitchFamily="2" charset="2"/>
              </a:rPr>
              <a:t> </a:t>
            </a:r>
            <a:r>
              <a:rPr lang="ko-KR" altLang="en-US" dirty="0" smtClean="0">
                <a:solidFill>
                  <a:schemeClr val="tx1"/>
                </a:solidFill>
                <a:sym typeface="Wingdings" pitchFamily="2" charset="2"/>
              </a:rPr>
              <a:t>로봇시점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019675"/>
            <a:ext cx="8601075" cy="81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현재는 그냥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r>
              <a:rPr lang="en-US" altLang="ko-KR" dirty="0" smtClean="0">
                <a:solidFill>
                  <a:schemeClr val="tx1"/>
                </a:solidFill>
              </a:rPr>
              <a:t>Avatar </a:t>
            </a:r>
            <a:r>
              <a:rPr lang="ko-KR" altLang="en-US" dirty="0" smtClean="0">
                <a:solidFill>
                  <a:schemeClr val="tx1"/>
                </a:solidFill>
              </a:rPr>
              <a:t>시점에서 보여지도록 설계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추후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모바일 로봇의 시점에서 보여지도록 연동할 예정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4629150" y="2047875"/>
            <a:ext cx="1562100" cy="97155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rot="10800000" flipV="1">
            <a:off x="1590676" y="5591174"/>
            <a:ext cx="314325" cy="219075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076575" y="1933575"/>
            <a:ext cx="1752601" cy="762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cailab\Desktop\fsf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6" y="2466975"/>
            <a:ext cx="4019550" cy="2197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1" name="직선 연결선 30"/>
          <p:cNvCxnSpPr/>
          <p:nvPr/>
        </p:nvCxnSpPr>
        <p:spPr>
          <a:xfrm flipV="1">
            <a:off x="476250" y="1933575"/>
            <a:ext cx="2047875" cy="809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10374308"/>
      </p:ext>
    </p:extLst>
  </p:cSld>
  <p:clrMapOvr>
    <a:masterClrMapping/>
  </p:clrMapOvr>
  <p:transition advTm="0"/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12899</TotalTime>
  <Words>677</Words>
  <Application>Microsoft Office PowerPoint</Application>
  <PresentationFormat>화면 슬라이드 쇼(4:3)</PresentationFormat>
  <Paragraphs>267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굴림</vt:lpstr>
      <vt:lpstr>Arial</vt:lpstr>
      <vt:lpstr>210 옴니고딕 030</vt:lpstr>
      <vt:lpstr>나눔고딕</vt:lpstr>
      <vt:lpstr>함초롬바탕</vt:lpstr>
      <vt:lpstr>맑은 고딕</vt:lpstr>
      <vt:lpstr>Wingdings</vt:lpstr>
      <vt:lpstr>HY헤드라인M</vt:lpstr>
      <vt:lpstr>Office 테마</vt:lpstr>
      <vt:lpstr>Metaverse Team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감사합니다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834</cp:revision>
  <cp:lastPrinted>2011-08-28T13:13:29Z</cp:lastPrinted>
  <dcterms:created xsi:type="dcterms:W3CDTF">2011-08-24T01:05:33Z</dcterms:created>
  <dcterms:modified xsi:type="dcterms:W3CDTF">2022-11-11T11:57:04Z</dcterms:modified>
</cp:coreProperties>
</file>