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A0DF-C128-48B3-A70A-716670E89295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2073-435E-4EC3-B6A4-AEF7CE4BEF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7598" y="1556792"/>
            <a:ext cx="41064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Hand</a:t>
            </a:r>
            <a:r>
              <a:rPr lang="ko-KR" altLang="en-US" dirty="0" smtClean="0"/>
              <a:t>의 포지션은 로봇의 베이스로부터 정의되며</a:t>
            </a:r>
            <a:r>
              <a:rPr lang="en-US" altLang="ko-KR" dirty="0" smtClean="0"/>
              <a:t>, Matrix Bi</a:t>
            </a:r>
            <a:r>
              <a:rPr lang="ko-KR" altLang="en-US" dirty="0" smtClean="0"/>
              <a:t>값 역시</a:t>
            </a:r>
            <a:r>
              <a:rPr lang="en-US" altLang="ko-KR" dirty="0" smtClean="0"/>
              <a:t>, robot-base frame</a:t>
            </a:r>
            <a:r>
              <a:rPr lang="ko-KR" altLang="en-US" dirty="0" smtClean="0"/>
              <a:t>을 기준으로 정의된다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Camera</a:t>
            </a:r>
            <a:r>
              <a:rPr lang="ko-KR" altLang="en-US" dirty="0" smtClean="0"/>
              <a:t>의 포지션은 </a:t>
            </a:r>
            <a:r>
              <a:rPr lang="en-US" altLang="ko-KR" dirty="0" smtClean="0"/>
              <a:t>Calibration frame(</a:t>
            </a:r>
            <a:r>
              <a:rPr lang="ko-KR" altLang="en-US" dirty="0" err="1" smtClean="0"/>
              <a:t>체스판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정의되며</a:t>
            </a:r>
            <a:r>
              <a:rPr lang="en-US" altLang="ko-KR" dirty="0" smtClean="0"/>
              <a:t>, Matrix Ai</a:t>
            </a:r>
            <a:r>
              <a:rPr lang="ko-KR" altLang="en-US" dirty="0" smtClean="0"/>
              <a:t>값 역시</a:t>
            </a:r>
            <a:r>
              <a:rPr lang="en-US" altLang="ko-KR" dirty="0" smtClean="0"/>
              <a:t>, Calibration frame</a:t>
            </a:r>
            <a:r>
              <a:rPr lang="ko-KR" altLang="en-US" dirty="0" smtClean="0"/>
              <a:t>을 기준으로 정의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목표는 </a:t>
            </a:r>
            <a:r>
              <a:rPr lang="en-US" altLang="ko-KR" dirty="0" smtClean="0"/>
              <a:t>Hand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Camera</a:t>
            </a:r>
            <a:r>
              <a:rPr lang="ko-KR" altLang="en-US" dirty="0" smtClean="0"/>
              <a:t>간 공간적 관계가 어떻게 되어있던 간에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번째와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 포지션 사이에서 얻을 수 있는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방정식을 가지고</a:t>
            </a:r>
            <a:r>
              <a:rPr lang="en-US" altLang="ko-KR" dirty="0" smtClean="0"/>
              <a:t>, x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transform matrix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구하는것</a:t>
            </a:r>
            <a:endParaRPr lang="en-US" altLang="ko-KR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30245288" descr="EMB0000231c3b83"/>
          <p:cNvPicPr>
            <a:picLocks noChangeAspect="1" noChangeArrowheads="1"/>
          </p:cNvPicPr>
          <p:nvPr/>
        </p:nvPicPr>
        <p:blipFill>
          <a:blip r:embed="rId2" cstate="print"/>
          <a:srcRect l="13618" t="459" r="8918"/>
          <a:stretch>
            <a:fillRect/>
          </a:stretch>
        </p:blipFill>
        <p:spPr bwMode="auto">
          <a:xfrm>
            <a:off x="0" y="473011"/>
            <a:ext cx="4860032" cy="6384989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106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카메라가 어떤 포지션에서 촬영하는가에 따라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체스판의</a:t>
            </a:r>
            <a:r>
              <a:rPr lang="ko-KR" altLang="en-US" dirty="0" smtClean="0"/>
              <a:t> 영상이 왜곡되어 나타난다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아핀</a:t>
            </a:r>
            <a:r>
              <a:rPr lang="ko-KR" altLang="en-US" dirty="0" smtClean="0"/>
              <a:t> 트랜스 </a:t>
            </a:r>
            <a:r>
              <a:rPr lang="ko-KR" altLang="en-US" dirty="0" err="1" smtClean="0"/>
              <a:t>포메이션을</a:t>
            </a:r>
            <a:r>
              <a:rPr lang="ko-KR" altLang="en-US" dirty="0" smtClean="0"/>
              <a:t>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C:\Users\user\Desktop\mgsfd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3888432" cy="4255673"/>
          </a:xfrm>
          <a:prstGeom prst="rect">
            <a:avLst/>
          </a:prstGeom>
          <a:noFill/>
        </p:spPr>
      </p:pic>
      <p:pic>
        <p:nvPicPr>
          <p:cNvPr id="2050" name="Picture 2" descr="C:\Users\user\Desktop\trs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2646" y="3212976"/>
            <a:ext cx="5641354" cy="201622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2438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Affine Transformation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18739640" descr="EMB00002ca080a2"/>
          <p:cNvPicPr>
            <a:picLocks noChangeAspect="1" noChangeArrowheads="1"/>
          </p:cNvPicPr>
          <p:nvPr/>
        </p:nvPicPr>
        <p:blipFill>
          <a:blip r:embed="rId2" cstate="print"/>
          <a:srcRect r="5465"/>
          <a:stretch>
            <a:fillRect/>
          </a:stretch>
        </p:blipFill>
        <p:spPr bwMode="auto">
          <a:xfrm>
            <a:off x="0" y="620688"/>
            <a:ext cx="4788024" cy="343907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18739480" descr="EMB00002ca080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869160"/>
            <a:ext cx="2505075" cy="561975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9" name="_x118740120" descr="EMB00002ca0809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5805264"/>
            <a:ext cx="4427984" cy="649979"/>
          </a:xfrm>
          <a:prstGeom prst="rect">
            <a:avLst/>
          </a:prstGeom>
          <a:noFill/>
        </p:spPr>
      </p:pic>
      <p:pic>
        <p:nvPicPr>
          <p:cNvPr id="21511" name="Picture 7" descr="C:\Users\user\Desktop\sdf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725144"/>
            <a:ext cx="2971800" cy="1924050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44008" y="4653136"/>
            <a:ext cx="0" cy="220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48064" y="3356992"/>
            <a:ext cx="3779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Instrinsic</a:t>
            </a:r>
            <a:r>
              <a:rPr lang="en-US" altLang="ko-KR" sz="1400" dirty="0" smtClean="0"/>
              <a:t> parameter : </a:t>
            </a:r>
            <a:r>
              <a:rPr lang="ko-KR" altLang="en-US" sz="1400" dirty="0" smtClean="0"/>
              <a:t>초점거리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비대칭계수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Extinisic</a:t>
            </a:r>
            <a:r>
              <a:rPr lang="en-US" altLang="ko-KR" sz="1400" dirty="0" smtClean="0"/>
              <a:t> parameter : calibration frame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cameraframe</a:t>
            </a:r>
            <a:r>
              <a:rPr lang="ko-KR" altLang="en-US" sz="1400" dirty="0" smtClean="0"/>
              <a:t>의 변환관계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43934"/>
            <a:ext cx="1978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u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v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  <p:pic>
        <p:nvPicPr>
          <p:cNvPr id="1026" name="Picture 2" descr="C:\Users\user\Desktop\rfosfj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3159" y="620688"/>
            <a:ext cx="4300841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30243848" descr="EMB0000231c3ba0"/>
          <p:cNvPicPr>
            <a:picLocks noChangeAspect="1" noChangeArrowheads="1"/>
          </p:cNvPicPr>
          <p:nvPr/>
        </p:nvPicPr>
        <p:blipFill>
          <a:blip r:embed="rId2" cstate="print"/>
          <a:srcRect t="15530" b="40491"/>
          <a:stretch>
            <a:fillRect/>
          </a:stretch>
        </p:blipFill>
        <p:spPr bwMode="auto">
          <a:xfrm>
            <a:off x="971600" y="908720"/>
            <a:ext cx="7700745" cy="2539752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600400" cy="1472163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30245528" descr="EMB0000231c3b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3504390" cy="864096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hand-eye </a:t>
            </a:r>
            <a:r>
              <a:rPr lang="ko-KR" altLang="en-US" sz="1400" dirty="0" err="1"/>
              <a:t>칼리브레이션</a:t>
            </a:r>
            <a:r>
              <a:rPr lang="ko-KR" altLang="en-US" sz="1400" dirty="0"/>
              <a:t> 문제를 해결하기 위한 이전의 접근 방식은 두 방정식으로 </a:t>
            </a:r>
            <a:r>
              <a:rPr lang="ko-KR" altLang="en-US" sz="1400" dirty="0" smtClean="0"/>
              <a:t>분리하는 방</a:t>
            </a:r>
            <a:r>
              <a:rPr lang="ko-KR" altLang="en-US" sz="1400" dirty="0"/>
              <a:t>식</a:t>
            </a:r>
            <a:r>
              <a:rPr lang="ko-KR" altLang="en-US" sz="1400" dirty="0" smtClean="0"/>
              <a:t>이었다</a:t>
            </a:r>
            <a:r>
              <a:rPr lang="en-US" altLang="ko-KR" sz="1400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3501008"/>
            <a:ext cx="0" cy="3356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35010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n(B)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R(B)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eigen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로 두자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8739960" descr="EMB00002ca0809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933056"/>
            <a:ext cx="2993317" cy="1008112"/>
          </a:xfrm>
          <a:prstGeom prst="rect">
            <a:avLst/>
          </a:prstGeom>
          <a:noFill/>
        </p:spPr>
      </p:pic>
      <p:pic>
        <p:nvPicPr>
          <p:cNvPr id="1029" name="Picture 5" descr="C:\Users\user\Desktop\bonusdfwe - 복사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445224"/>
            <a:ext cx="1440160" cy="506002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4860032" y="5301208"/>
            <a:ext cx="4283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</a:t>
            </a:r>
            <a:r>
              <a:rPr lang="en-US" altLang="ko-KR" sz="1400" dirty="0" smtClean="0"/>
              <a:t>, A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R, 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회전행렬에서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람다값은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43934"/>
            <a:ext cx="713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Ground truth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18738440" descr="EMB00002ca080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6570"/>
            <a:ext cx="7884367" cy="2206325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18739080" descr="EMB00002ca080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2267744" cy="5106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18738520" descr="EMB00002ca080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2699792" cy="659899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18740680" descr="EMB00002ca080a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860032" cy="6240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771800" y="24928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식에서</a:t>
            </a:r>
            <a:endParaRPr lang="ko-KR" alt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18740360" descr="EMB00002ca080a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37112"/>
            <a:ext cx="2051720" cy="223671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8024" y="2420888"/>
            <a:ext cx="0" cy="44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18740920" descr="EMB00002ca080b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492896"/>
            <a:ext cx="3168352" cy="1608801"/>
          </a:xfrm>
          <a:prstGeom prst="rect">
            <a:avLst/>
          </a:prstGeom>
          <a:noFill/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5763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5. 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endParaRPr lang="ko-KR" alt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788024" y="4057233"/>
            <a:ext cx="43559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구하고자 하는 미지수는 </a:t>
            </a:r>
            <a:r>
              <a:rPr lang="en-US" altLang="ko-KR" sz="1600" dirty="0" smtClean="0"/>
              <a:t>r11, r12, r13, r21, r22, r23, r31, r32, r33, </a:t>
            </a:r>
            <a:r>
              <a:rPr lang="en-US" altLang="ko-KR" sz="1600" dirty="0" err="1" smtClean="0"/>
              <a:t>tx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tz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공식과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공식 각각 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개씩 총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식이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위는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 사이에서 구한 공식이므로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대해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포지션 사이에서도 저 식을 유도 </a:t>
            </a:r>
            <a:r>
              <a:rPr lang="ko-KR" altLang="en-US" sz="1600" dirty="0" err="1" smtClean="0"/>
              <a:t>한후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식을 구한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방정식을 푼다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2636912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645024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263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hand-eye 칼리브레이션 문제를 해결하기 위한 이전의 접근 방식은 두 방정식으로 분리하는 방식이었다.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센서가 로봇핸드에 장착될때, 센서와 핸드사이의 관계를 아는것이 중요하다. 이 관계를 결정하는 문제를 핸드-아이 칼리브레이션 문제라고 한다.   *로봇의 작업공간 프레임에서, 센서의 측정된 중심을 매핑하는것</dc:title>
  <dc:creator>user</dc:creator>
  <cp:lastModifiedBy>user</cp:lastModifiedBy>
  <cp:revision>36</cp:revision>
  <dcterms:created xsi:type="dcterms:W3CDTF">2020-09-24T07:32:41Z</dcterms:created>
  <dcterms:modified xsi:type="dcterms:W3CDTF">2020-10-06T05:23:41Z</dcterms:modified>
</cp:coreProperties>
</file>