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9B6D-B6DF-4D0C-AA74-6D324EA66BF7}" type="datetimeFigureOut">
              <a:rPr lang="ko-KR" altLang="en-US" smtClean="0"/>
              <a:pPr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79EB-7DCC-48A8-928D-4F3A7091EC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ownloads\Extreme%20Fast%20Milling%20Machines%20in%20Action%20-%20DATRON%20CNC%20Machines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pl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5738929" cy="374441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827584" y="476672"/>
            <a:ext cx="10325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/>
              <a:t>PLC</a:t>
            </a:r>
            <a:endParaRPr lang="ko-KR" altLang="en-US" sz="4000" dirty="0"/>
          </a:p>
        </p:txBody>
      </p:sp>
      <p:sp>
        <p:nvSpPr>
          <p:cNvPr id="6" name="직사각형 5"/>
          <p:cNvSpPr/>
          <p:nvPr/>
        </p:nvSpPr>
        <p:spPr>
          <a:xfrm>
            <a:off x="899592" y="4869160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디지털 논리 연산 기능을 </a:t>
            </a:r>
            <a:r>
              <a:rPr lang="en-US" altLang="ko-KR" sz="2000" dirty="0" smtClean="0"/>
              <a:t>LSI, </a:t>
            </a:r>
            <a:r>
              <a:rPr lang="ko-KR" altLang="en-US" sz="2000" dirty="0" smtClean="0"/>
              <a:t>트랜지스터 등의 반도체 소자로 대체 시켜 기본적인 시퀀스 제어 및 연산기능을 추가해 프로그램 제어가 가능하도록 한 자율성이 높은 제어 장치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PC - NC</a:t>
            </a:r>
            <a:endParaRPr lang="ko-KR" altLang="en-US" dirty="0"/>
          </a:p>
        </p:txBody>
      </p:sp>
      <p:pic>
        <p:nvPicPr>
          <p:cNvPr id="5" name="Extreme Fast Milling Machines in Action - DATRON CNC Machines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27584" y="908720"/>
            <a:ext cx="7488832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작업 루틴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144016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/>
              <a:t>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51920" y="1484784"/>
            <a:ext cx="144016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/>
              <a:t>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020272" y="1484784"/>
            <a:ext cx="144016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/>
              <a:t>업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4" idx="3"/>
            <a:endCxn id="16" idx="1"/>
          </p:cNvCxnSpPr>
          <p:nvPr/>
        </p:nvCxnSpPr>
        <p:spPr>
          <a:xfrm>
            <a:off x="2123728" y="2024844"/>
            <a:ext cx="172819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17" idx="1"/>
          </p:cNvCxnSpPr>
          <p:nvPr/>
        </p:nvCxnSpPr>
        <p:spPr>
          <a:xfrm>
            <a:off x="5292080" y="2060848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3568" y="2564904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920" y="2564904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20272" y="2564904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4077072"/>
            <a:ext cx="144016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/>
              <a:t>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851920" y="4077072"/>
            <a:ext cx="144016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/>
              <a:t>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020272" y="4077072"/>
            <a:ext cx="1440160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작업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/>
              <a:t>업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3"/>
            <a:endCxn id="19" idx="1"/>
          </p:cNvCxnSpPr>
          <p:nvPr/>
        </p:nvCxnSpPr>
        <p:spPr>
          <a:xfrm>
            <a:off x="2123728" y="461713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92080" y="465313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851920" y="5661248"/>
            <a:ext cx="14401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PC-NC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19" idx="2"/>
            <a:endCxn id="23" idx="0"/>
          </p:cNvCxnSpPr>
          <p:nvPr/>
        </p:nvCxnSpPr>
        <p:spPr>
          <a:xfrm>
            <a:off x="4572000" y="515719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2"/>
            <a:endCxn id="23" idx="0"/>
          </p:cNvCxnSpPr>
          <p:nvPr/>
        </p:nvCxnSpPr>
        <p:spPr>
          <a:xfrm flipH="1">
            <a:off x="4572000" y="5157192"/>
            <a:ext cx="316835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3" idx="0"/>
          </p:cNvCxnSpPr>
          <p:nvPr/>
        </p:nvCxnSpPr>
        <p:spPr>
          <a:xfrm flipH="1" flipV="1">
            <a:off x="1331640" y="5157192"/>
            <a:ext cx="32403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5" idx="1"/>
          </p:cNvCxnSpPr>
          <p:nvPr/>
        </p:nvCxnSpPr>
        <p:spPr>
          <a:xfrm>
            <a:off x="395536" y="285293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현장에서 어떻게 사용되는가</a:t>
            </a:r>
            <a:r>
              <a:rPr lang="en-US" altLang="ko-KR" smtClean="0"/>
              <a:t>? </a:t>
            </a:r>
            <a:r>
              <a:rPr lang="ko-KR" altLang="en-US" smtClean="0"/>
              <a:t>찾</a:t>
            </a:r>
            <a:r>
              <a:rPr lang="ko-KR" altLang="en-US" smtClean="0"/>
              <a:t>기</a:t>
            </a:r>
            <a:endParaRPr lang="en-US" altLang="ko-KR" smtClean="0"/>
          </a:p>
          <a:p>
            <a:pPr>
              <a:buNone/>
            </a:pPr>
            <a:r>
              <a:rPr lang="en-US" altLang="ko-KR" dirty="0" smtClean="0"/>
              <a:t>PLC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정해진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만 사용가능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PCNC :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27584" y="476672"/>
            <a:ext cx="3656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/>
              <a:t>PLC - </a:t>
            </a:r>
            <a:r>
              <a:rPr lang="ko-KR" altLang="en-US" sz="4000" dirty="0" smtClean="0"/>
              <a:t>활용분야</a:t>
            </a:r>
            <a:endParaRPr lang="ko-KR" altLang="en-US" sz="4000" dirty="0"/>
          </a:p>
        </p:txBody>
      </p:sp>
      <p:pic>
        <p:nvPicPr>
          <p:cNvPr id="2050" name="Picture 2" descr="C:\Users\user\Desktop\wkehdgh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572372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239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/>
              <a:t>PLC </a:t>
            </a:r>
            <a:r>
              <a:rPr lang="ko-KR" altLang="en-US" sz="4000" dirty="0" smtClean="0"/>
              <a:t>구조</a:t>
            </a:r>
            <a:endParaRPr lang="ko-KR" altLang="en-US" sz="4000" dirty="0"/>
          </a:p>
        </p:txBody>
      </p:sp>
      <p:pic>
        <p:nvPicPr>
          <p:cNvPr id="1026" name="Picture 2" descr="C:\Users\user\Desktop\PLC 구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661577" cy="367240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899592" y="5373216"/>
            <a:ext cx="7416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현장의 입력 기기로부터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입력 데이터를 받아들여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사용자가 미리 작성한 프로그램을 실행한 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결과를 출력기기를 통해 출력하여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기계나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설비등을</a:t>
            </a:r>
            <a:r>
              <a:rPr lang="ko-KR" altLang="en-US" sz="2000" dirty="0" smtClean="0"/>
              <a:t> 제어하는 전자장치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476672"/>
            <a:ext cx="2239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/>
              <a:t>PLC </a:t>
            </a:r>
            <a:r>
              <a:rPr lang="ko-KR" altLang="en-US" sz="4000" dirty="0" smtClean="0"/>
              <a:t>구조</a:t>
            </a:r>
            <a:endParaRPr lang="ko-KR" altLang="en-US" sz="4000" dirty="0"/>
          </a:p>
        </p:txBody>
      </p:sp>
      <p:pic>
        <p:nvPicPr>
          <p:cNvPr id="1026" name="Picture 2" descr="C:\Users\user\Desktop\PLC 구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661577" cy="3672408"/>
          </a:xfrm>
          <a:prstGeom prst="rect">
            <a:avLst/>
          </a:prstGeom>
          <a:noFill/>
        </p:spPr>
      </p:pic>
      <p:pic>
        <p:nvPicPr>
          <p:cNvPr id="6" name="Picture 2" descr="C:\Users\user\Desktop\리밋스위치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6"/>
            <a:ext cx="1800200" cy="920884"/>
          </a:xfrm>
          <a:prstGeom prst="rect">
            <a:avLst/>
          </a:prstGeom>
          <a:noFill/>
        </p:spPr>
      </p:pic>
      <p:pic>
        <p:nvPicPr>
          <p:cNvPr id="7" name="Picture 3" descr="C:\Users\user\Desktop\근접스위치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4944"/>
            <a:ext cx="1391274" cy="1296144"/>
          </a:xfrm>
          <a:prstGeom prst="rect">
            <a:avLst/>
          </a:prstGeom>
          <a:noFill/>
        </p:spPr>
      </p:pic>
      <p:pic>
        <p:nvPicPr>
          <p:cNvPr id="1027" name="Picture 3" descr="C:\Users\user\Desktop\ㅇ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208949" y="4300172"/>
            <a:ext cx="1273783" cy="1691680"/>
          </a:xfrm>
          <a:prstGeom prst="rect">
            <a:avLst/>
          </a:prstGeom>
          <a:noFill/>
        </p:spPr>
      </p:pic>
      <p:pic>
        <p:nvPicPr>
          <p:cNvPr id="1028" name="Picture 4" descr="C:\Users\user\Desktop\광전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255456" y="5421776"/>
            <a:ext cx="1180768" cy="1691680"/>
          </a:xfrm>
          <a:prstGeom prst="rect">
            <a:avLst/>
          </a:prstGeom>
          <a:noFill/>
        </p:spPr>
      </p:pic>
      <p:pic>
        <p:nvPicPr>
          <p:cNvPr id="1029" name="Picture 5" descr="C:\Users\user\Desktop\개폐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8171" y="692696"/>
            <a:ext cx="1675829" cy="1923876"/>
          </a:xfrm>
          <a:prstGeom prst="rect">
            <a:avLst/>
          </a:prstGeom>
          <a:noFill/>
        </p:spPr>
      </p:pic>
      <p:pic>
        <p:nvPicPr>
          <p:cNvPr id="1030" name="Picture 6" descr="C:\Users\user\Desktop\솔레노이드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2780927"/>
            <a:ext cx="1224136" cy="1926087"/>
          </a:xfrm>
          <a:prstGeom prst="rect">
            <a:avLst/>
          </a:prstGeom>
          <a:noFill/>
        </p:spPr>
      </p:pic>
      <p:pic>
        <p:nvPicPr>
          <p:cNvPr id="1031" name="Picture 7" descr="C:\Users\user\Desktop\lamp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71117" y="5201072"/>
            <a:ext cx="1372883" cy="16569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332656"/>
            <a:ext cx="22395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 smtClean="0"/>
              <a:t>PLC </a:t>
            </a:r>
            <a:r>
              <a:rPr lang="ko-KR" altLang="en-US" sz="4000" dirty="0" smtClean="0"/>
              <a:t>구조</a:t>
            </a:r>
            <a:endParaRPr lang="ko-KR" altLang="en-US" sz="4000" dirty="0"/>
          </a:p>
        </p:txBody>
      </p:sp>
      <p:pic>
        <p:nvPicPr>
          <p:cNvPr id="3074" name="Picture 2" descr="C:\Users\user\Desktop\입추력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49" y="1484784"/>
            <a:ext cx="9122051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43808" y="3140968"/>
            <a:ext cx="3528392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4365104"/>
            <a:ext cx="144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PLC</a:t>
            </a:r>
            <a:endParaRPr lang="ko-KR" altLang="en-US" sz="4000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1835696" y="34290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835696" y="400506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835696" y="465313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835696" y="530120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835696" y="594928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6372200" y="364502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6372200" y="429309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6372200" y="501317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6372200" y="573325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907704" y="2348880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07904" y="2348880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6200000">
            <a:off x="1367644" y="1808820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 rot="16200000">
            <a:off x="3743908" y="1808820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907704" y="1052736"/>
            <a:ext cx="25922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51720" y="2564904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</a:t>
            </a:r>
            <a:endParaRPr lang="ko-KR" altLang="en-US" sz="2000" dirty="0"/>
          </a:p>
        </p:txBody>
      </p:sp>
      <p:sp>
        <p:nvSpPr>
          <p:cNvPr id="26" name="직사각형 25"/>
          <p:cNvSpPr/>
          <p:nvPr/>
        </p:nvSpPr>
        <p:spPr>
          <a:xfrm>
            <a:off x="3923928" y="2564904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1547664" y="1556792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</a:t>
            </a:r>
            <a:endParaRPr lang="ko-KR" altLang="en-US" sz="2000" dirty="0"/>
          </a:p>
        </p:txBody>
      </p:sp>
      <p:sp>
        <p:nvSpPr>
          <p:cNvPr id="28" name="직사각형 27"/>
          <p:cNvSpPr/>
          <p:nvPr/>
        </p:nvSpPr>
        <p:spPr>
          <a:xfrm>
            <a:off x="4499992" y="1556792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</a:t>
            </a:r>
            <a:endParaRPr lang="ko-KR" altLang="en-US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3059832" y="620688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</a:t>
            </a:r>
            <a:endParaRPr lang="ko-KR" altLang="en-US" sz="2000" dirty="0"/>
          </a:p>
        </p:txBody>
      </p:sp>
      <p:sp>
        <p:nvSpPr>
          <p:cNvPr id="30" name="직사각형 29"/>
          <p:cNvSpPr/>
          <p:nvPr/>
        </p:nvSpPr>
        <p:spPr>
          <a:xfrm>
            <a:off x="1835696" y="260648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d</a:t>
            </a:r>
            <a:endParaRPr lang="ko-KR" altLang="en-US" sz="2000" dirty="0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1907704" y="692696"/>
            <a:ext cx="0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2123728" y="692696"/>
            <a:ext cx="0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07704" y="83671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148064" y="1412776"/>
            <a:ext cx="144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X  N</a:t>
            </a:r>
            <a:endParaRPr lang="ko-KR" altLang="en-US" sz="4000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3212976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</a:t>
            </a:r>
            <a:endParaRPr lang="ko-KR" altLang="en-US" sz="2000" dirty="0"/>
          </a:p>
        </p:txBody>
      </p:sp>
      <p:sp>
        <p:nvSpPr>
          <p:cNvPr id="38" name="직사각형 37"/>
          <p:cNvSpPr/>
          <p:nvPr/>
        </p:nvSpPr>
        <p:spPr>
          <a:xfrm>
            <a:off x="1259632" y="3789040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</a:t>
            </a:r>
            <a:endParaRPr lang="ko-KR" altLang="en-US" sz="2000" dirty="0"/>
          </a:p>
        </p:txBody>
      </p:sp>
      <p:sp>
        <p:nvSpPr>
          <p:cNvPr id="39" name="직사각형 38"/>
          <p:cNvSpPr/>
          <p:nvPr/>
        </p:nvSpPr>
        <p:spPr>
          <a:xfrm>
            <a:off x="1259632" y="4437112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</a:t>
            </a:r>
            <a:endParaRPr lang="ko-KR" altLang="en-US" sz="2000" dirty="0"/>
          </a:p>
        </p:txBody>
      </p:sp>
      <p:sp>
        <p:nvSpPr>
          <p:cNvPr id="40" name="직사각형 39"/>
          <p:cNvSpPr/>
          <p:nvPr/>
        </p:nvSpPr>
        <p:spPr>
          <a:xfrm>
            <a:off x="1259632" y="5085184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d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1259632" y="5733256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7524328" y="3429000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Cut power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7596336" y="4725144"/>
            <a:ext cx="1547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BandPower</a:t>
            </a:r>
            <a:endParaRPr lang="ko-KR" altLang="en-US" sz="2000" dirty="0"/>
          </a:p>
        </p:txBody>
      </p:sp>
      <p:sp>
        <p:nvSpPr>
          <p:cNvPr id="44" name="직사각형 43"/>
          <p:cNvSpPr/>
          <p:nvPr/>
        </p:nvSpPr>
        <p:spPr>
          <a:xfrm>
            <a:off x="7596336" y="4149080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Cut Time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7596336" y="5445224"/>
            <a:ext cx="1547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Band Time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/>
          <p:cNvCxnSpPr/>
          <p:nvPr/>
        </p:nvCxnSpPr>
        <p:spPr>
          <a:xfrm>
            <a:off x="4572000" y="3789040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87624" y="4941168"/>
            <a:ext cx="7128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원하는 </a:t>
            </a:r>
            <a:r>
              <a:rPr lang="ko-KR" altLang="en-US" sz="2000" dirty="0" err="1" smtClean="0"/>
              <a:t>늑근을</a:t>
            </a:r>
            <a:r>
              <a:rPr lang="ko-KR" altLang="en-US" sz="2000" dirty="0" smtClean="0"/>
              <a:t> 제작하기 위해서는 얼마만큼의 힘으로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얼마만큼의 </a:t>
            </a:r>
            <a:r>
              <a:rPr lang="ko-KR" altLang="en-US" sz="2000" dirty="0" err="1" smtClean="0"/>
              <a:t>시간동안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Cut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Band </a:t>
            </a:r>
            <a:r>
              <a:rPr lang="ko-KR" altLang="en-US" sz="2000" dirty="0" err="1" smtClean="0"/>
              <a:t>작업을하게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해야하는가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이를 전기신호로 내보내는 작업을 </a:t>
            </a:r>
            <a:r>
              <a:rPr lang="en-US" altLang="ko-KR" sz="2000" dirty="0" smtClean="0"/>
              <a:t>PLC</a:t>
            </a:r>
            <a:r>
              <a:rPr lang="ko-KR" altLang="en-US" sz="2000" dirty="0" smtClean="0"/>
              <a:t>에서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전기신호를 바탕으로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기계가 움직이게 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49" name="직사각형 48"/>
          <p:cNvSpPr/>
          <p:nvPr/>
        </p:nvSpPr>
        <p:spPr>
          <a:xfrm>
            <a:off x="2843808" y="476672"/>
            <a:ext cx="3528392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067944" y="1700808"/>
            <a:ext cx="144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PLC</a:t>
            </a:r>
            <a:endParaRPr lang="ko-KR" altLang="en-US" sz="4000" dirty="0"/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835696" y="76470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1835696" y="134076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1835696" y="198884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1835696" y="263691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1835696" y="328498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6372200" y="98072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6372200" y="16288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6372200" y="234888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6372200" y="306896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1259632" y="548680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</a:t>
            </a:r>
            <a:endParaRPr lang="ko-KR" altLang="en-US" sz="2000" dirty="0"/>
          </a:p>
        </p:txBody>
      </p:sp>
      <p:sp>
        <p:nvSpPr>
          <p:cNvPr id="61" name="직사각형 60"/>
          <p:cNvSpPr/>
          <p:nvPr/>
        </p:nvSpPr>
        <p:spPr>
          <a:xfrm>
            <a:off x="1259632" y="1124744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</a:t>
            </a:r>
            <a:endParaRPr lang="ko-KR" altLang="en-US" sz="2000" dirty="0"/>
          </a:p>
        </p:txBody>
      </p:sp>
      <p:sp>
        <p:nvSpPr>
          <p:cNvPr id="62" name="직사각형 61"/>
          <p:cNvSpPr/>
          <p:nvPr/>
        </p:nvSpPr>
        <p:spPr>
          <a:xfrm>
            <a:off x="1259632" y="1772816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</a:t>
            </a:r>
            <a:endParaRPr lang="ko-KR" altLang="en-US" sz="2000" dirty="0"/>
          </a:p>
        </p:txBody>
      </p:sp>
      <p:sp>
        <p:nvSpPr>
          <p:cNvPr id="63" name="직사각형 62"/>
          <p:cNvSpPr/>
          <p:nvPr/>
        </p:nvSpPr>
        <p:spPr>
          <a:xfrm>
            <a:off x="1259632" y="2420888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d</a:t>
            </a:r>
            <a:endParaRPr lang="ko-KR" altLang="en-US" sz="2000" dirty="0"/>
          </a:p>
        </p:txBody>
      </p:sp>
      <p:sp>
        <p:nvSpPr>
          <p:cNvPr id="64" name="직사각형 63"/>
          <p:cNvSpPr/>
          <p:nvPr/>
        </p:nvSpPr>
        <p:spPr>
          <a:xfrm>
            <a:off x="1259632" y="3068960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sp>
        <p:nvSpPr>
          <p:cNvPr id="65" name="직사각형 64"/>
          <p:cNvSpPr/>
          <p:nvPr/>
        </p:nvSpPr>
        <p:spPr>
          <a:xfrm>
            <a:off x="7524328" y="764704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Cut power</a:t>
            </a:r>
            <a:endParaRPr lang="ko-KR" altLang="en-US" sz="2000" dirty="0"/>
          </a:p>
        </p:txBody>
      </p:sp>
      <p:sp>
        <p:nvSpPr>
          <p:cNvPr id="66" name="직사각형 65"/>
          <p:cNvSpPr/>
          <p:nvPr/>
        </p:nvSpPr>
        <p:spPr>
          <a:xfrm>
            <a:off x="7596336" y="2060848"/>
            <a:ext cx="1547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BandPower</a:t>
            </a:r>
            <a:endParaRPr lang="ko-KR" altLang="en-US" sz="2000" dirty="0"/>
          </a:p>
        </p:txBody>
      </p:sp>
      <p:sp>
        <p:nvSpPr>
          <p:cNvPr id="67" name="직사각형 66"/>
          <p:cNvSpPr/>
          <p:nvPr/>
        </p:nvSpPr>
        <p:spPr>
          <a:xfrm>
            <a:off x="7596336" y="1484784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Cut Time</a:t>
            </a:r>
            <a:endParaRPr lang="ko-KR" altLang="en-US" sz="2000" dirty="0"/>
          </a:p>
        </p:txBody>
      </p:sp>
      <p:sp>
        <p:nvSpPr>
          <p:cNvPr id="68" name="직사각형 67"/>
          <p:cNvSpPr/>
          <p:nvPr/>
        </p:nvSpPr>
        <p:spPr>
          <a:xfrm>
            <a:off x="7596336" y="2780928"/>
            <a:ext cx="1547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Band Time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1880" y="3212976"/>
            <a:ext cx="3528392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6016" y="4437112"/>
            <a:ext cx="144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PLC</a:t>
            </a:r>
            <a:endParaRPr lang="ko-KR" altLang="en-US" sz="4000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2483768" y="350100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483768" y="4077072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2483768" y="472514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2483768" y="537321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2483768" y="602128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1" idx="1"/>
          </p:cNvCxnSpPr>
          <p:nvPr/>
        </p:nvCxnSpPr>
        <p:spPr>
          <a:xfrm flipH="1">
            <a:off x="7020272" y="3701063"/>
            <a:ext cx="792088" cy="1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7020272" y="436510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7020272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7020272" y="580526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907704" y="2348880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07904" y="2348880"/>
            <a:ext cx="7920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1367644" y="1808820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 rot="16200000">
            <a:off x="3743908" y="1808820"/>
            <a:ext cx="1296144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907704" y="1052736"/>
            <a:ext cx="2592288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51720" y="2564904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>
          <a:xfrm>
            <a:off x="3923928" y="2564904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1547664" y="1556792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</a:t>
            </a:r>
            <a:endParaRPr lang="ko-KR" altLang="en-US" sz="2000" dirty="0"/>
          </a:p>
        </p:txBody>
      </p:sp>
      <p:sp>
        <p:nvSpPr>
          <p:cNvPr id="23" name="직사각형 22"/>
          <p:cNvSpPr/>
          <p:nvPr/>
        </p:nvSpPr>
        <p:spPr>
          <a:xfrm>
            <a:off x="4499992" y="1556792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</a:t>
            </a:r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3059832" y="620688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1835696" y="260648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d</a:t>
            </a:r>
            <a:endParaRPr lang="ko-KR" altLang="en-US" sz="2000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907704" y="692696"/>
            <a:ext cx="0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123728" y="692696"/>
            <a:ext cx="0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07704" y="83671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148064" y="1412776"/>
            <a:ext cx="1440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 smtClean="0"/>
              <a:t>X  N</a:t>
            </a:r>
            <a:endParaRPr lang="ko-KR" altLang="en-US" sz="4000" dirty="0"/>
          </a:p>
        </p:txBody>
      </p:sp>
      <p:sp>
        <p:nvSpPr>
          <p:cNvPr id="30" name="직사각형 29"/>
          <p:cNvSpPr/>
          <p:nvPr/>
        </p:nvSpPr>
        <p:spPr>
          <a:xfrm>
            <a:off x="2123728" y="3284984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</a:t>
            </a:r>
            <a:endParaRPr lang="ko-KR" altLang="en-US" sz="2000" dirty="0"/>
          </a:p>
        </p:txBody>
      </p:sp>
      <p:sp>
        <p:nvSpPr>
          <p:cNvPr id="31" name="직사각형 30"/>
          <p:cNvSpPr/>
          <p:nvPr/>
        </p:nvSpPr>
        <p:spPr>
          <a:xfrm>
            <a:off x="2123728" y="3861048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</a:t>
            </a:r>
            <a:endParaRPr lang="ko-KR" altLang="en-US" sz="2000" dirty="0"/>
          </a:p>
        </p:txBody>
      </p:sp>
      <p:sp>
        <p:nvSpPr>
          <p:cNvPr id="32" name="직사각형 31"/>
          <p:cNvSpPr/>
          <p:nvPr/>
        </p:nvSpPr>
        <p:spPr>
          <a:xfrm>
            <a:off x="2123728" y="4509120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2123728" y="5157192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d</a:t>
            </a:r>
            <a:endParaRPr lang="ko-KR" altLang="en-US" sz="2000" dirty="0"/>
          </a:p>
        </p:txBody>
      </p:sp>
      <p:sp>
        <p:nvSpPr>
          <p:cNvPr id="34" name="직사각형 33"/>
          <p:cNvSpPr/>
          <p:nvPr/>
        </p:nvSpPr>
        <p:spPr>
          <a:xfrm>
            <a:off x="2123728" y="5805264"/>
            <a:ext cx="360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N</a:t>
            </a:r>
            <a:endParaRPr lang="ko-KR" altLang="en-US" sz="2000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619672" y="350100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619672" y="407707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619672" y="472514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1619672" y="537321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1619672" y="602128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619672" y="3501008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043608" y="47251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user\Desktop\원형화살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93096"/>
            <a:ext cx="915343" cy="910834"/>
          </a:xfrm>
          <a:prstGeom prst="rect">
            <a:avLst/>
          </a:prstGeom>
          <a:noFill/>
        </p:spPr>
      </p:pic>
      <p:sp>
        <p:nvSpPr>
          <p:cNvPr id="51" name="직사각형 50"/>
          <p:cNvSpPr/>
          <p:nvPr/>
        </p:nvSpPr>
        <p:spPr>
          <a:xfrm>
            <a:off x="7812360" y="3501008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Cut power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7884368" y="4797152"/>
            <a:ext cx="1547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BandPower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7884368" y="4221088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Cut Time</a:t>
            </a:r>
            <a:endParaRPr lang="ko-KR" altLang="en-US" sz="2000" dirty="0"/>
          </a:p>
        </p:txBody>
      </p:sp>
      <p:sp>
        <p:nvSpPr>
          <p:cNvPr id="54" name="직사각형 53"/>
          <p:cNvSpPr/>
          <p:nvPr/>
        </p:nvSpPr>
        <p:spPr>
          <a:xfrm>
            <a:off x="7703840" y="5589240"/>
            <a:ext cx="1440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Band Time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242592" cy="1143000"/>
          </a:xfrm>
        </p:spPr>
        <p:txBody>
          <a:bodyPr/>
          <a:lstStyle/>
          <a:p>
            <a:r>
              <a:rPr lang="en-US" altLang="ko-KR" dirty="0" smtClean="0"/>
              <a:t>PC-NC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5445224"/>
            <a:ext cx="8229600" cy="75294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2000" dirty="0" smtClean="0"/>
              <a:t>PC(</a:t>
            </a:r>
            <a:r>
              <a:rPr lang="ko-KR" altLang="en-US" sz="2000" dirty="0" smtClean="0"/>
              <a:t>컴퓨터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탑재된 수치제어 시스템으로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기존의 </a:t>
            </a:r>
            <a:r>
              <a:rPr lang="en-US" altLang="ko-KR" sz="2000" dirty="0" smtClean="0"/>
              <a:t>CNC</a:t>
            </a:r>
            <a:r>
              <a:rPr lang="ko-KR" altLang="en-US" sz="2000" dirty="0" smtClean="0"/>
              <a:t>에 이은 차세대 </a:t>
            </a: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시스템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입력을 컴퓨터에서 직접 받는다</a:t>
            </a:r>
            <a:r>
              <a:rPr lang="en-US" altLang="ko-KR" sz="2000" smtClean="0"/>
              <a:t>.</a:t>
            </a:r>
            <a:endParaRPr lang="ko-KR" altLang="en-US" sz="2000" dirty="0"/>
          </a:p>
        </p:txBody>
      </p:sp>
      <p:pic>
        <p:nvPicPr>
          <p:cNvPr id="5122" name="Picture 2" descr="C:\Users\user\Desktop\PCNC.JPG"/>
          <p:cNvPicPr>
            <a:picLocks noChangeAspect="1" noChangeArrowheads="1"/>
          </p:cNvPicPr>
          <p:nvPr/>
        </p:nvPicPr>
        <p:blipFill>
          <a:blip r:embed="rId2" cstate="print"/>
          <a:srcRect b="21094"/>
          <a:stretch>
            <a:fillRect/>
          </a:stretch>
        </p:blipFill>
        <p:spPr bwMode="auto">
          <a:xfrm>
            <a:off x="1403648" y="1484784"/>
            <a:ext cx="6192688" cy="3498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216</Words>
  <Application>Microsoft Office PowerPoint</Application>
  <PresentationFormat>화면 슬라이드 쇼(4:3)</PresentationFormat>
  <Paragraphs>76</Paragraphs>
  <Slides>12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PC-NC</vt:lpstr>
      <vt:lpstr>PC - NC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</cp:revision>
  <dcterms:created xsi:type="dcterms:W3CDTF">2020-12-14T04:25:11Z</dcterms:created>
  <dcterms:modified xsi:type="dcterms:W3CDTF">2020-12-16T06:33:45Z</dcterms:modified>
</cp:coreProperties>
</file>