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26" y="20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439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demostore3500 defined in Azure. </a:t>
            </a:r>
          </a:p>
          <a:p>
            <a:r>
              <a:rPr lang="en-GB" sz="2000" dirty="0"/>
              <a:t>They want to ensure that it becomes possible to recover any blob data that is accidentally deleted from the account. </a:t>
            </a:r>
          </a:p>
          <a:p>
            <a:r>
              <a:rPr lang="en-GB" sz="2000" dirty="0"/>
              <a:t>You should be able to retrieve the data within 14 days after the deletion occurred.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a virtual machine defined in Azure named "</a:t>
            </a:r>
            <a:r>
              <a:rPr lang="en-GB" sz="2000" dirty="0" err="1"/>
              <a:t>demovm</a:t>
            </a:r>
            <a:r>
              <a:rPr lang="en-GB" sz="2000" dirty="0"/>
              <a:t>". </a:t>
            </a:r>
          </a:p>
          <a:p>
            <a:r>
              <a:rPr lang="en-GB" sz="2000" dirty="0"/>
              <a:t>This virtual machine would be used to host several web sites. </a:t>
            </a:r>
          </a:p>
          <a:p>
            <a:r>
              <a:rPr lang="en-GB" sz="2000" dirty="0"/>
              <a:t>You need to allow HTTPS over TCP port 443 to the virtual machine. </a:t>
            </a:r>
          </a:p>
          <a:p>
            <a:r>
              <a:rPr lang="en-GB" sz="2000" dirty="0"/>
              <a:t>You also have to prevent HTTP over TCP port 80 to the virtual machine.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demostore3500 defined in Azure. </a:t>
            </a:r>
          </a:p>
          <a:p>
            <a:r>
              <a:rPr lang="en-GB" sz="2000" dirty="0"/>
              <a:t>They want to store documents in the storage account. </a:t>
            </a:r>
          </a:p>
          <a:p>
            <a:r>
              <a:rPr lang="en-GB" sz="2000" dirty="0"/>
              <a:t>The documents need to be stored in a container named "docs". </a:t>
            </a:r>
          </a:p>
          <a:p>
            <a:r>
              <a:rPr lang="en-GB" sz="2000" dirty="0"/>
              <a:t>You have to ensure anonymous users can access the documents and that users can browse folders in the container.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1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demostore3500 defined in Azure. </a:t>
            </a:r>
          </a:p>
          <a:p>
            <a:r>
              <a:rPr lang="en-GB" sz="2000" dirty="0"/>
              <a:t>The company wants to store files in a file share called "</a:t>
            </a:r>
            <a:r>
              <a:rPr lang="en-GB" sz="2000" dirty="0" err="1"/>
              <a:t>filedocs</a:t>
            </a:r>
            <a:r>
              <a:rPr lang="en-GB" sz="2000" dirty="0"/>
              <a:t>". </a:t>
            </a:r>
          </a:p>
          <a:p>
            <a:r>
              <a:rPr lang="en-GB" sz="2000" dirty="0"/>
              <a:t>You have to ensure that the file share can only store up to 250 GB of data.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demostore3500 defined in Azure. </a:t>
            </a:r>
          </a:p>
          <a:p>
            <a:r>
              <a:rPr lang="en-GB" sz="2000" dirty="0"/>
              <a:t>Your company’s on-premises network uses an IP address range of 122.110.1.0 to 122.110.1.255. </a:t>
            </a:r>
          </a:p>
          <a:p>
            <a:r>
              <a:rPr lang="en-GB" sz="2000" dirty="0"/>
              <a:t>You need to ensure that only devices from the on-premises network can connect to the storage account.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demostore3500 defined in Azure. </a:t>
            </a:r>
          </a:p>
          <a:p>
            <a:r>
              <a:rPr lang="en-GB" sz="2000" dirty="0"/>
              <a:t>This storage account will be used to store media files.</a:t>
            </a:r>
          </a:p>
          <a:p>
            <a:r>
              <a:rPr lang="en-GB" sz="2000" dirty="0"/>
              <a:t>Users should be able to access the files via access keys. </a:t>
            </a:r>
          </a:p>
          <a:p>
            <a:r>
              <a:rPr lang="en-GB" sz="2000" dirty="0"/>
              <a:t>Users should only be able to use HTTPS for accessing the media files.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“demostore350050”</a:t>
            </a:r>
          </a:p>
          <a:p>
            <a:r>
              <a:rPr lang="en-GB" sz="2000" dirty="0"/>
              <a:t>The storage account would be used to store documents.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Ensure that the documents are accessible via drive mappings from Azure virtual machines that run Windows Server 2016</a:t>
            </a:r>
          </a:p>
          <a:p>
            <a:r>
              <a:rPr lang="en-GB" sz="2000" dirty="0"/>
              <a:t>b) Provide the highest possible redundancy for the documents</a:t>
            </a:r>
          </a:p>
          <a:p>
            <a:r>
              <a:rPr lang="en-GB" sz="2000" dirty="0"/>
              <a:t>c) Minimize storage access costs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“demostore350050”</a:t>
            </a:r>
          </a:p>
          <a:p>
            <a:r>
              <a:rPr lang="en-GB" sz="2000" dirty="0"/>
              <a:t>The storage account would be used to host the virtual disk files for Azure virtual machines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The cost of accessing the files must be minimized</a:t>
            </a:r>
          </a:p>
          <a:p>
            <a:r>
              <a:rPr lang="en-GB" sz="2000" dirty="0"/>
              <a:t>b) Replication costs must be minimized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virtual machine that would be part of the “</a:t>
            </a:r>
            <a:r>
              <a:rPr lang="en-GB" sz="2000" dirty="0" err="1"/>
              <a:t>stagingnetwork</a:t>
            </a:r>
            <a:r>
              <a:rPr lang="en-GB" sz="2000" dirty="0"/>
              <a:t>" virtual network. </a:t>
            </a:r>
          </a:p>
          <a:p>
            <a:r>
              <a:rPr lang="en-GB" sz="2000" dirty="0"/>
              <a:t>This virtual machine must be named </a:t>
            </a:r>
            <a:r>
              <a:rPr lang="en-GB" sz="2000" dirty="0" err="1"/>
              <a:t>stagingvm</a:t>
            </a:r>
            <a:r>
              <a:rPr lang="en-GB" sz="2000" dirty="0"/>
              <a:t> and be of the Standard_B2ms size. </a:t>
            </a:r>
          </a:p>
          <a:p>
            <a:r>
              <a:rPr lang="en-GB" sz="2000" dirty="0"/>
              <a:t>The virtual machine must use the latest Ubuntu server image</a:t>
            </a:r>
          </a:p>
          <a:p>
            <a:r>
              <a:rPr lang="en-GB" sz="2000" dirty="0"/>
              <a:t>It must also be added to an availability set. 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2 virtual networks in Azure. </a:t>
            </a:r>
          </a:p>
          <a:p>
            <a:r>
              <a:rPr lang="en-GB" sz="2000" dirty="0"/>
              <a:t>One named “</a:t>
            </a:r>
            <a:r>
              <a:rPr lang="en-GB" sz="2000" dirty="0" err="1"/>
              <a:t>stagingnetwork</a:t>
            </a:r>
            <a:r>
              <a:rPr lang="en-GB" sz="2000" dirty="0"/>
              <a:t>" and the other is named “</a:t>
            </a:r>
            <a:r>
              <a:rPr lang="en-GB" sz="2000" dirty="0" err="1"/>
              <a:t>testnetwork</a:t>
            </a:r>
            <a:r>
              <a:rPr lang="en-GB" sz="2000" dirty="0"/>
              <a:t>". </a:t>
            </a:r>
          </a:p>
          <a:p>
            <a:r>
              <a:rPr lang="en-GB" sz="2000" dirty="0"/>
              <a:t>You need to ensure that virtual machines can communicate across both virtual networks by using their private IP address.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461</TotalTime>
  <Words>665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Math 16x9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Beginner’s Guide</dc:title>
  <dc:creator>developer</dc:creator>
  <cp:lastModifiedBy>Alan Rodrigues</cp:lastModifiedBy>
  <cp:revision>86</cp:revision>
  <dcterms:created xsi:type="dcterms:W3CDTF">2018-04-21T18:10:13Z</dcterms:created>
  <dcterms:modified xsi:type="dcterms:W3CDTF">2020-10-29T12:43:12Z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