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45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90B5D949-9FC3-4FD8-8D19-4F81DCDE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Netflix</a:t>
            </a:r>
            <a:r>
              <a:rPr lang="en-US" dirty="0" smtClean="0"/>
              <a:t> Movies</a:t>
            </a:r>
            <a:r>
              <a:rPr lang="en-US" dirty="0" smtClean="0"/>
              <a:t> Analytics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65B09BBF-03D7-4087-8AA0-6C1D1762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72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87400"/>
            <a:ext cx="1059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This dashboard contains historical data of Netflix movies and show various visualizations on them.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First visualization (Horizontal Bar Chart)  shows Movies count by Countries (Top N Countries). It renders top 20 movie producing countries. Using filters user can change the value.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Second </a:t>
            </a:r>
            <a:r>
              <a:rPr lang="en-US" sz="4000" dirty="0"/>
              <a:t>visualization </a:t>
            </a:r>
            <a:r>
              <a:rPr lang="en-US" sz="4000" dirty="0" smtClean="0"/>
              <a:t>(Vertical Bar Chart) shows No. of movies directed by a particular director. Again filtering is possible by Director name.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2418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xmlns="" id="{B624BBC2-FE1B-4315-BB0A-9CAF2AAB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Netflix Movies Analytics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Analytics</dc:title>
  <dc:creator/>
  <cp:lastModifiedBy>ADMIN</cp:lastModifiedBy>
  <cp:revision>5</cp:revision>
  <dcterms:created xsi:type="dcterms:W3CDTF">2024-09-06T05:04:50Z</dcterms:created>
  <dcterms:modified xsi:type="dcterms:W3CDTF">2024-09-06T05:18:46Z</dcterms:modified>
</cp:coreProperties>
</file>