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0621ad22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0621ad22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0621ad22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0621ad22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0621ad22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0621ad22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0621ad22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0621ad22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0621ad22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0621ad22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0660d3f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0660d3f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0621ad22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0621ad22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 502 EaZy Team 21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355"/>
              <a:t>Samit Shah</a:t>
            </a:r>
            <a:endParaRPr sz="1355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355"/>
              <a:t>Shubham Shah</a:t>
            </a:r>
            <a:endParaRPr sz="1355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355"/>
              <a:t>Aum Garasia</a:t>
            </a:r>
            <a:endParaRPr sz="1355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355"/>
              <a:t>Siddesh Shetty</a:t>
            </a:r>
            <a:endParaRPr sz="135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Language Eazy implements a lexical analyzer, parser, and runtime environment on files with </a:t>
            </a:r>
            <a:r>
              <a:rPr lang="en"/>
              <a:t>extension</a:t>
            </a:r>
            <a:r>
              <a:rPr lang="en"/>
              <a:t> “.ez”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language is designed to start the program with ‘sup’ and end with ‘</a:t>
            </a:r>
            <a:r>
              <a:rPr lang="en"/>
              <a:t>peaceout</a:t>
            </a:r>
            <a:r>
              <a:rPr lang="en"/>
              <a:t>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constraints- operators and primitive types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 values- </a:t>
            </a:r>
            <a:r>
              <a:rPr lang="en"/>
              <a:t>True and False are supported as boolean values.</a:t>
            </a:r>
            <a:r>
              <a:rPr lang="en"/>
              <a:t> Boolean expressions do support and, or and not 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Types- int and string are supported along with boolean. Addition, subtraction, multiplication, division, modulo and power operators are supported for int.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values can be assigned to variables as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 operator- The language supports normal assign(=) as well as +=, *=, -=, /=.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constraints- conditions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Ternary </a:t>
            </a:r>
            <a:r>
              <a:rPr lang="en"/>
              <a:t>operator- The language supports ternary operator as bool_expr(T1), ['?'], stmt(T2), [':'], stmt(T3)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if else is also supported.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constraints- Loops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loop- The language also </a:t>
            </a:r>
            <a:r>
              <a:rPr lang="en"/>
              <a:t>supports</a:t>
            </a:r>
            <a:r>
              <a:rPr lang="en"/>
              <a:t> for loop for iterating over a </a:t>
            </a:r>
            <a:r>
              <a:rPr lang="en"/>
              <a:t>sequence, with examples being a list, tuple, a dictionary or a string.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range- Our language also supports range which is used in conjunction with the for loop for iterating over a sequence of numbers.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while- The language also supports the initiation of the while loop which keeps iterating a set of instructions until the boolean expression used for initiation becomes true.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constraints- Print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print </a:t>
            </a:r>
            <a:r>
              <a:rPr lang="en"/>
              <a:t>construct</a:t>
            </a:r>
            <a:r>
              <a:rPr lang="en"/>
              <a:t> displays the output on the command line interface and also supports all the </a:t>
            </a:r>
            <a:r>
              <a:rPr lang="en"/>
              <a:t>data types</a:t>
            </a:r>
            <a:r>
              <a:rPr lang="en"/>
              <a:t> that are are included with our language.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our language instead of the traditional print construct, we are using the display </a:t>
            </a:r>
            <a:r>
              <a:rPr lang="en"/>
              <a:t>construct</a:t>
            </a:r>
            <a:r>
              <a:rPr lang="en"/>
              <a:t> to relay the outputs on the screen, which includes strings, integers and boolean values.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Contributions-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Samit- Implemented language design for parser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Siddesh- Implemented language design </a:t>
            </a:r>
            <a:r>
              <a:rPr lang="en"/>
              <a:t>for</a:t>
            </a:r>
            <a:r>
              <a:rPr lang="en"/>
              <a:t> the tokenizer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Aum- Implemented Evaluator and </a:t>
            </a:r>
            <a:r>
              <a:rPr lang="en"/>
              <a:t>integrated</a:t>
            </a:r>
            <a:r>
              <a:rPr lang="en"/>
              <a:t> all components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Shubham- Implemented Evaluator and Testing for Tokenizer and Parser.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</a:t>
            </a:r>
            <a:r>
              <a:rPr lang="en"/>
              <a:t>Invocation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