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246C9-BC3D-4D4F-84B9-80BBA62353A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7953-5287-4A0B-8F3E-50A33594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paper is about Human Identification and the other two papers are about Human behavior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953-5287-4A0B-8F3E-50A33594F6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 Short Term Memory (LSTM) uses its own preprocessing and takes more time than 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953-5287-4A0B-8F3E-50A33594F6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Fingerprint and Iris need user to be close to device</a:t>
            </a:r>
          </a:p>
          <a:p>
            <a:r>
              <a:rPr lang="en-US" dirty="0"/>
              <a:t>Vision based methods only work in LOS and Rich lighting</a:t>
            </a:r>
          </a:p>
          <a:p>
            <a:r>
              <a:rPr lang="en-US" dirty="0"/>
              <a:t>Radar solutions work in range of a few centimeters</a:t>
            </a:r>
          </a:p>
          <a:p>
            <a:r>
              <a:rPr lang="en-US" dirty="0"/>
              <a:t>Wearable sensors require people to wear extra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953-5287-4A0B-8F3E-50A33594F6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CSI provides detailed information about </a:t>
            </a:r>
            <a:r>
              <a:rPr lang="en-US" dirty="0" err="1"/>
              <a:t>Wifi</a:t>
            </a:r>
            <a:r>
              <a:rPr lang="en-US" dirty="0"/>
              <a:t> communication</a:t>
            </a:r>
          </a:p>
          <a:p>
            <a:r>
              <a:rPr lang="en-US" dirty="0"/>
              <a:t>There are multiple Subcarriers in CSI with each having information about attenuation and Phase shift</a:t>
            </a:r>
          </a:p>
          <a:p>
            <a:r>
              <a:rPr lang="en-US" dirty="0"/>
              <a:t>It is more sensitive to variations caused by moving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953-5287-4A0B-8F3E-50A33594F6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1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is used for reducing signal dimensions</a:t>
            </a:r>
          </a:p>
          <a:p>
            <a:r>
              <a:rPr lang="en-US" dirty="0"/>
              <a:t>DWT is used to compress the signal size and preserve frequency and phase changes</a:t>
            </a:r>
          </a:p>
          <a:p>
            <a:r>
              <a:rPr lang="en-US" dirty="0"/>
              <a:t>DTW is used to do feature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953-5287-4A0B-8F3E-50A33594F6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PCA is a technique for dimensionality reduction of a large dimension system using the idea that most of the information about the signal is concentrated over some of the features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953-5287-4A0B-8F3E-50A33594F6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953-5287-4A0B-8F3E-50A33594F6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factors affect accuracy of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953-5287-4A0B-8F3E-50A33594F6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2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PCA is a technique for dimensionality reduction of a large dimension system using the idea that most of the information about the signal is concentrated over some of the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953-5287-4A0B-8F3E-50A33594F6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0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methods for feature extraction:</a:t>
            </a:r>
          </a:p>
          <a:p>
            <a:r>
              <a:rPr lang="en-US" dirty="0"/>
              <a:t>Fast Fourier Transform (FFT)</a:t>
            </a:r>
          </a:p>
          <a:p>
            <a:r>
              <a:rPr lang="en-US" dirty="0"/>
              <a:t>Discrete Wavelet Transform (DWT)</a:t>
            </a:r>
          </a:p>
          <a:p>
            <a:r>
              <a:rPr lang="en-US" dirty="0"/>
              <a:t>DWT becomes more suitable for machine learning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7953-5287-4A0B-8F3E-50A33594F6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6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31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4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8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058A-68FD-479B-9E2D-EE6E3406495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9984A1-2C54-4761-9C32-E0CFB487E6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1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15">
            <a:extLst>
              <a:ext uri="{FF2B5EF4-FFF2-40B4-BE49-F238E27FC236}">
                <a16:creationId xmlns:a16="http://schemas.microsoft.com/office/drawing/2014/main" id="{75CC23F7-9F20-4C4B-8608-BD4DE9728F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797D1-251E-41FE-9FF8-AD487DEF28A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A0CE28-0E59-4F4D-9855-8A8DCE9A8E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435465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C347F1-94AC-4C3D-A20D-A0A559BE3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34438"/>
            <a:ext cx="7405874" cy="2813775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INDOOR HUMAN BEHAVIOUR IDENTIFICATION USING Wi-fi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A16CC-4984-442A-B90C-CC66BDD9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522719"/>
            <a:ext cx="7379502" cy="522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Shreyans Shah</a:t>
            </a:r>
          </a:p>
        </p:txBody>
      </p:sp>
    </p:spTree>
    <p:extLst>
      <p:ext uri="{BB962C8B-B14F-4D97-AF65-F5344CB8AC3E}">
        <p14:creationId xmlns:p14="http://schemas.microsoft.com/office/powerpoint/2010/main" val="27513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73DE-00A7-432B-B7E3-4F86C9E0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D509-1592-4861-920C-6CF66405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experiment can achieve more than 88% accuracy with 6 subjects as family members but accuracy might be affected by factors such as distance from transmitter or crossing manners of LOS path.</a:t>
            </a:r>
          </a:p>
          <a:p>
            <a:r>
              <a:rPr lang="en-US" dirty="0"/>
              <a:t>This experiment was conducted under one-person environment and presence of more than one person can affect the accuracy of human identification. </a:t>
            </a:r>
            <a:r>
              <a:rPr lang="en-US"/>
              <a:t>In </a:t>
            </a:r>
            <a:r>
              <a:rPr lang="en-US" dirty="0"/>
              <a:t>future the work can be extended to presence of multiple users in an indoor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980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EB0C-5C7B-4AB2-9128-30ED73E8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785172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Techniques for Behaviour Recognition Using CSI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7F50-416F-44FD-82C1-4237EB3D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Behaviour recognition has many applications such as:</a:t>
            </a:r>
          </a:p>
          <a:p>
            <a:pPr lvl="1"/>
            <a:r>
              <a:rPr lang="en-US" dirty="0"/>
              <a:t>Health monitoring for elderly people</a:t>
            </a:r>
          </a:p>
          <a:p>
            <a:pPr lvl="1"/>
            <a:r>
              <a:rPr lang="en-US" dirty="0"/>
              <a:t>Activity recognition in smart homes</a:t>
            </a:r>
          </a:p>
          <a:p>
            <a:pPr lvl="1"/>
            <a:r>
              <a:rPr lang="en-US" dirty="0"/>
              <a:t>Other IoT based applications</a:t>
            </a:r>
          </a:p>
          <a:p>
            <a:r>
              <a:rPr lang="en-US" dirty="0"/>
              <a:t>In existing system, user has to wear a device equipped with gyroscope and accelerometer</a:t>
            </a:r>
          </a:p>
          <a:p>
            <a:r>
              <a:rPr lang="en-US" dirty="0"/>
              <a:t>This paper introduces passive monitoring system based on wireless signal.</a:t>
            </a:r>
          </a:p>
          <a:p>
            <a:r>
              <a:rPr lang="en-US" dirty="0"/>
              <a:t>When a person engages in an activity, body movement affects the wireless signals and changes the profile of the signals</a:t>
            </a:r>
          </a:p>
        </p:txBody>
      </p:sp>
    </p:spTree>
    <p:extLst>
      <p:ext uri="{BB962C8B-B14F-4D97-AF65-F5344CB8AC3E}">
        <p14:creationId xmlns:p14="http://schemas.microsoft.com/office/powerpoint/2010/main" val="19784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B7C2-BBE2-4EBB-8661-A2F1BE44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DE94-1C18-4902-AC8D-618A4DFC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6810B-A981-465D-AD15-FB9E1FF4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70144" cy="6206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141CB-E1B7-4414-AA06-7043724C8C06}"/>
              </a:ext>
            </a:extLst>
          </p:cNvPr>
          <p:cNvSpPr txBox="1"/>
          <p:nvPr/>
        </p:nvSpPr>
        <p:spPr>
          <a:xfrm>
            <a:off x="6253216" y="481353"/>
            <a:ext cx="421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scheme of common activity recognition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AF28-150E-422E-85BF-CF9183B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De-noising the received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98FF-A00C-4F90-9481-AC1D498E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72566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person does any activity like walking or sitting down, there is a change in CSI amplitude which is clearly observed.</a:t>
            </a:r>
          </a:p>
          <a:p>
            <a:r>
              <a:rPr lang="en-US" dirty="0"/>
              <a:t>Again Principal Component Analysis can be applied to de-noise the received data and reduce dimensions of signal.</a:t>
            </a:r>
          </a:p>
          <a:p>
            <a:r>
              <a:rPr lang="en-US" dirty="0"/>
              <a:t>This data can be sanitized further using phase sanitization technique to remove effect of errors in phase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37D50-3064-4234-AF4E-5B893D5D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87" y="1893181"/>
            <a:ext cx="4652567" cy="1966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0D8F1-8819-451B-ACE0-0772EDA9F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287" y="3834921"/>
            <a:ext cx="4652567" cy="2087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FCE86-50C2-4A5F-81D4-2D3DE141EF54}"/>
              </a:ext>
            </a:extLst>
          </p:cNvPr>
          <p:cNvSpPr txBox="1"/>
          <p:nvPr/>
        </p:nvSpPr>
        <p:spPr>
          <a:xfrm>
            <a:off x="7898090" y="5839309"/>
            <a:ext cx="372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Sanitization</a:t>
            </a:r>
          </a:p>
        </p:txBody>
      </p:sp>
    </p:spTree>
    <p:extLst>
      <p:ext uri="{BB962C8B-B14F-4D97-AF65-F5344CB8AC3E}">
        <p14:creationId xmlns:p14="http://schemas.microsoft.com/office/powerpoint/2010/main" val="33869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2E53-52FB-40D6-8F24-0AFC9EE2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D722-0DEA-4BD5-9CF3-204E142E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74173" cy="3450613"/>
          </a:xfrm>
        </p:spPr>
        <p:txBody>
          <a:bodyPr/>
          <a:lstStyle/>
          <a:p>
            <a:r>
              <a:rPr lang="en-US" dirty="0"/>
              <a:t>One way to extract features from a signal is to transform it to another domain, such as frequency domain.</a:t>
            </a:r>
          </a:p>
          <a:p>
            <a:r>
              <a:rPr lang="en-US" dirty="0"/>
              <a:t>Fast Fourier Transform (FFT) can be used for this purpose.</a:t>
            </a:r>
          </a:p>
          <a:p>
            <a:r>
              <a:rPr lang="en-US" dirty="0"/>
              <a:t>DWT can also be used which reduces the size of data so it becomes suitable for machine learning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9C42A-0CC1-4D16-97CC-122018A6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752" y="2015732"/>
            <a:ext cx="5430005" cy="2011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D1EA7-5937-4A49-9510-A0BFE1434483}"/>
              </a:ext>
            </a:extLst>
          </p:cNvPr>
          <p:cNvSpPr txBox="1"/>
          <p:nvPr/>
        </p:nvSpPr>
        <p:spPr>
          <a:xfrm>
            <a:off x="7445892" y="4035341"/>
            <a:ext cx="3608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Spectogram</a:t>
            </a:r>
            <a:r>
              <a:rPr lang="en-US" sz="1400" dirty="0"/>
              <a:t> for walking and running using FFT</a:t>
            </a:r>
          </a:p>
        </p:txBody>
      </p:sp>
    </p:spTree>
    <p:extLst>
      <p:ext uri="{BB962C8B-B14F-4D97-AF65-F5344CB8AC3E}">
        <p14:creationId xmlns:p14="http://schemas.microsoft.com/office/powerpoint/2010/main" val="374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724B9E8-02C8-4B2E-8770-A00A67760D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B8AE548-0BFA-4792-9962-3375923C76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639EF4-FA83-4D85-90FE-B831AF283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87E76A-8F50-413D-9BFC-C5A1525BD9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3E595B-9F61-4FDD-9E17-2C10990593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BC3662-B476-4E80-9DB8-92244082FD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C4FC2C-673A-4C7E-B73D-41007CF383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7C0D9D-2585-4972-BB3E-A26585F1F83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824A54-888E-4305-AAC0-F58D136F21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A08245-E81C-482B-A1FA-EA2E83DAF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66" y="149791"/>
            <a:ext cx="5662289" cy="2647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F7660-07FD-4E54-88B6-D3BD5F925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966" y="3045249"/>
            <a:ext cx="5723503" cy="264712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1DA7CB0-FF2F-4C39-8FF0-F118CC145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1" y="3053188"/>
            <a:ext cx="5800399" cy="2639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C565AB-32B2-424F-A6AF-9326735C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62" y="30071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289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DAF6-3909-46B5-BABA-E5F35E0F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9CF8-ADCB-4986-9EDA-668CBB8A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transmission rate should be high enough(2500 packets per second) to capture movements of a person or else the results are not accurate enough.</a:t>
            </a:r>
          </a:p>
          <a:p>
            <a:r>
              <a:rPr lang="en-US" dirty="0"/>
              <a:t>These methods are still limited to single user activity detection and needs MIMO receivers for detecting activities of multiple users.</a:t>
            </a:r>
          </a:p>
        </p:txBody>
      </p:sp>
    </p:spTree>
    <p:extLst>
      <p:ext uri="{BB962C8B-B14F-4D97-AF65-F5344CB8AC3E}">
        <p14:creationId xmlns:p14="http://schemas.microsoft.com/office/powerpoint/2010/main" val="89813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F57A-D4CA-4630-B472-0EFAA7E3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Modeling of </a:t>
            </a:r>
            <a:r>
              <a:rPr lang="en-US" sz="2800" dirty="0" err="1"/>
              <a:t>WiFi</a:t>
            </a:r>
            <a:r>
              <a:rPr lang="en-US" sz="2800" dirty="0"/>
              <a:t> Signal Based Human Activity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0B02-C10B-4766-BDDD-EEB8FF11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introduces CARM (CSI based human Activity Recognition and Monitoring system)</a:t>
            </a:r>
          </a:p>
          <a:p>
            <a:r>
              <a:rPr lang="en-US" dirty="0"/>
              <a:t>CARM uses previously explained methods such as FFT and DWT represent data in frequency domain.</a:t>
            </a:r>
          </a:p>
          <a:p>
            <a:r>
              <a:rPr lang="en-US" dirty="0"/>
              <a:t>This data is then used in Hidden Markov Model(HMM) to build CSI activity models for multiple movement states.</a:t>
            </a:r>
          </a:p>
          <a:p>
            <a:r>
              <a:rPr lang="en-US" dirty="0"/>
              <a:t>The result is also used to plot spectrograms of training data to observe changes in frequency during various activities.</a:t>
            </a:r>
          </a:p>
        </p:txBody>
      </p:sp>
    </p:spTree>
    <p:extLst>
      <p:ext uri="{BB962C8B-B14F-4D97-AF65-F5344CB8AC3E}">
        <p14:creationId xmlns:p14="http://schemas.microsoft.com/office/powerpoint/2010/main" val="31031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65546E-9E3D-45E4-9068-7FDF1478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4" y="2305498"/>
            <a:ext cx="11672896" cy="2208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10A56-C851-4DDB-A561-6354B83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CSI Spectograms for walking, Falling and Sitting down</a:t>
            </a:r>
          </a:p>
        </p:txBody>
      </p:sp>
    </p:spTree>
    <p:extLst>
      <p:ext uri="{BB962C8B-B14F-4D97-AF65-F5344CB8AC3E}">
        <p14:creationId xmlns:p14="http://schemas.microsoft.com/office/powerpoint/2010/main" val="251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EA869E1-F851-4A52-92F5-77E592B76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083AD55-8296-44BD-8E14-DD2DDBC351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46B26-15FC-4C5A-94FA-AE9ED64B5C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12F6065-5345-44BD-B66E-5487CCD7A9B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7ABCFA2-55B0-438C-A39A-637FFC624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D2C934-710E-4E0E-9ED4-03F07E0192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A40572-62E5-460B-AD24-B6628527AC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D872D4-D7E5-4CD8-9DAC-2BC612F08E6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D0F4F3-8F5C-421F-9FC1-DB3ED0BF61D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8D74966-CFF9-40C4-8E89-817C4AE4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63" y="177651"/>
            <a:ext cx="7436297" cy="2621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D20C8-8309-451C-8BEE-2851FCC8A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563" y="3158160"/>
            <a:ext cx="7411808" cy="2464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BCC4-32F1-42F2-8494-4CEDE9A2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De-noising signals with sampling rate of 2,500 samples per second</a:t>
            </a:r>
          </a:p>
        </p:txBody>
      </p:sp>
    </p:spTree>
    <p:extLst>
      <p:ext uri="{BB962C8B-B14F-4D97-AF65-F5344CB8AC3E}">
        <p14:creationId xmlns:p14="http://schemas.microsoft.com/office/powerpoint/2010/main" val="653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4AF1-807D-443F-A03B-CFB95024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1534-AD3B-4C7D-96BC-1EA8D1D4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Research papers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FreeSense: Indoor Human Identification with Wi-Fi Signals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Survey on Behaviour Recognition Using Wi-Fi Channel State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and Modeling of Wi-Fi Signal Based Human Activity Recognition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391169-BB42-40C1-AA44-1DB7202E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162477"/>
            <a:ext cx="4960442" cy="1946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7A3F2-8EB4-4218-BD05-4D5EFD8F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Activity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7123-9E58-4CB4-BE0F-D50BD3DD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Feature extraction in CARM is done using HMM and then activity recognition is performed using new data.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when the sampling rate is 2,500 samples per second: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CARM achieves an average cross validation accuracy of 96.5% across all activities.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Except for “sitting down”, “opening fridge” and “falling”, CARM achieves close to 100% accuracy.</a:t>
            </a:r>
          </a:p>
          <a:p>
            <a:pPr lvl="1"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EA60-CBD3-4AF6-8E85-59A8AF904E9C}"/>
              </a:ext>
            </a:extLst>
          </p:cNvPr>
          <p:cNvSpPr txBox="1"/>
          <p:nvPr/>
        </p:nvSpPr>
        <p:spPr>
          <a:xfrm>
            <a:off x="6094411" y="4289898"/>
            <a:ext cx="496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Fig:- Impact of sampling rates on accuracy </a:t>
            </a:r>
            <a:r>
              <a:rPr lang="en-US" dirty="0" err="1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7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4EC4-5FC3-47C8-B8FF-0B01A6D3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F83B-0F12-4670-AFEF-06CB271D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FreeSense</a:t>
            </a:r>
            <a:r>
              <a:rPr lang="en-US" dirty="0"/>
              <a:t>: Indoor Human Identification with Wi-Fi Signals</a:t>
            </a:r>
            <a:br>
              <a:rPr lang="en-US" dirty="0"/>
            </a:br>
            <a:r>
              <a:rPr lang="en-US" i="1" dirty="0"/>
              <a:t> Tong Xin, Bin Guo, Zhu Wang, </a:t>
            </a:r>
            <a:r>
              <a:rPr lang="en-US" i="1" dirty="0" err="1"/>
              <a:t>Mingyang</a:t>
            </a:r>
            <a:r>
              <a:rPr lang="en-US" i="1" dirty="0"/>
              <a:t> Li, </a:t>
            </a:r>
            <a:r>
              <a:rPr lang="en-US" i="1" dirty="0" err="1"/>
              <a:t>Zhiwen</a:t>
            </a:r>
            <a:r>
              <a:rPr lang="en-US" i="1" dirty="0"/>
              <a:t> Yu  </a:t>
            </a:r>
          </a:p>
          <a:p>
            <a:r>
              <a:rPr lang="en-US" dirty="0"/>
              <a:t>A Survey on </a:t>
            </a:r>
            <a:r>
              <a:rPr lang="en-US" dirty="0" err="1"/>
              <a:t>Behaviour</a:t>
            </a:r>
            <a:r>
              <a:rPr lang="en-US" dirty="0"/>
              <a:t> Recognition Using Wi-Fi Channel State Information</a:t>
            </a:r>
            <a:br>
              <a:rPr lang="en-US" dirty="0"/>
            </a:br>
            <a:r>
              <a:rPr lang="en-US" i="1" dirty="0" err="1"/>
              <a:t>Siamak</a:t>
            </a:r>
            <a:r>
              <a:rPr lang="en-US" i="1" dirty="0"/>
              <a:t> </a:t>
            </a:r>
            <a:r>
              <a:rPr lang="en-US" i="1" dirty="0" err="1"/>
              <a:t>Yousefi</a:t>
            </a:r>
            <a:r>
              <a:rPr lang="en-US" i="1" dirty="0"/>
              <a:t>, </a:t>
            </a:r>
            <a:r>
              <a:rPr lang="en-US" i="1" dirty="0" err="1"/>
              <a:t>Hirokazu</a:t>
            </a:r>
            <a:r>
              <a:rPr lang="en-US" i="1" dirty="0"/>
              <a:t> </a:t>
            </a:r>
            <a:r>
              <a:rPr lang="en-US" i="1" dirty="0" err="1"/>
              <a:t>Narui</a:t>
            </a:r>
            <a:r>
              <a:rPr lang="en-US" i="1" dirty="0"/>
              <a:t>, Sankalp </a:t>
            </a:r>
            <a:r>
              <a:rPr lang="en-US" i="1" dirty="0" err="1"/>
              <a:t>Dayal,Stefano</a:t>
            </a:r>
            <a:r>
              <a:rPr lang="en-US" i="1" dirty="0"/>
              <a:t> </a:t>
            </a:r>
            <a:r>
              <a:rPr lang="en-US" i="1" dirty="0" err="1"/>
              <a:t>Ermon</a:t>
            </a:r>
            <a:r>
              <a:rPr lang="en-US" i="1" dirty="0"/>
              <a:t>, </a:t>
            </a:r>
            <a:r>
              <a:rPr lang="en-US" i="1" dirty="0" err="1"/>
              <a:t>Shahrokh</a:t>
            </a:r>
            <a:r>
              <a:rPr lang="en-US" i="1" dirty="0"/>
              <a:t> </a:t>
            </a:r>
            <a:r>
              <a:rPr lang="en-US" i="1" dirty="0" err="1"/>
              <a:t>Valaee</a:t>
            </a:r>
            <a:r>
              <a:rPr lang="en-US" i="1" dirty="0"/>
              <a:t>,</a:t>
            </a:r>
          </a:p>
          <a:p>
            <a:r>
              <a:rPr lang="en-US" dirty="0"/>
              <a:t>Understanding and Modeling of Wi-Fi Signal Based Human Activity Recognition</a:t>
            </a:r>
            <a:br>
              <a:rPr lang="en-US" dirty="0"/>
            </a:br>
            <a:r>
              <a:rPr lang="en-US" dirty="0"/>
              <a:t>Wei </a:t>
            </a:r>
            <a:r>
              <a:rPr lang="en-US" dirty="0" err="1"/>
              <a:t>Wangy</a:t>
            </a:r>
            <a:r>
              <a:rPr lang="en-US" dirty="0"/>
              <a:t>, Alex X. </a:t>
            </a:r>
            <a:r>
              <a:rPr lang="en-US" dirty="0" err="1"/>
              <a:t>Liuyz</a:t>
            </a:r>
            <a:r>
              <a:rPr lang="en-US" dirty="0"/>
              <a:t>, Muhammad </a:t>
            </a:r>
            <a:r>
              <a:rPr lang="en-US" dirty="0" err="1"/>
              <a:t>Shahzadz</a:t>
            </a:r>
            <a:r>
              <a:rPr lang="en-US" dirty="0"/>
              <a:t>, Kang </a:t>
            </a:r>
            <a:r>
              <a:rPr lang="en-US" dirty="0" err="1"/>
              <a:t>Lingy</a:t>
            </a:r>
            <a:r>
              <a:rPr lang="en-US" dirty="0"/>
              <a:t>, </a:t>
            </a:r>
            <a:r>
              <a:rPr lang="en-US" dirty="0" err="1"/>
              <a:t>Sanglu</a:t>
            </a:r>
            <a:r>
              <a:rPr lang="en-US" dirty="0"/>
              <a:t> </a:t>
            </a:r>
            <a:r>
              <a:rPr lang="en-US" dirty="0" err="1"/>
              <a:t>Luy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9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5A0669-BBA2-46EC-BFB3-377FE5A2716A}"/>
              </a:ext>
            </a:extLst>
          </p:cNvPr>
          <p:cNvSpPr/>
          <p:nvPr/>
        </p:nvSpPr>
        <p:spPr>
          <a:xfrm>
            <a:off x="4338647" y="2298032"/>
            <a:ext cx="330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430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5693-7B90-44F2-A002-A19B211C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DBCB-8D7D-48A7-82BD-BCD03B9E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97363"/>
          </a:xfrm>
        </p:spPr>
        <p:txBody>
          <a:bodyPr>
            <a:normAutofit/>
          </a:bodyPr>
          <a:lstStyle/>
          <a:p>
            <a:r>
              <a:rPr lang="en-US" dirty="0"/>
              <a:t>Human identification and behavior recognition plays a significant role in the area of Human-Computer interaction.</a:t>
            </a:r>
          </a:p>
          <a:p>
            <a:r>
              <a:rPr lang="en-US" dirty="0"/>
              <a:t>Current methods such as fingerprint and iris based sensors require user to be close to the sensing device.</a:t>
            </a:r>
          </a:p>
          <a:p>
            <a:r>
              <a:rPr lang="en-US" dirty="0"/>
              <a:t>Researchers have used cameras, radars or wearable sensors but these approaches have some limitations:</a:t>
            </a:r>
          </a:p>
          <a:p>
            <a:pPr lvl="1"/>
            <a:r>
              <a:rPr lang="en-US" dirty="0"/>
              <a:t>Vision-based approaches only work with line-of-sight coverage and rich-lighting environment.</a:t>
            </a:r>
          </a:p>
          <a:p>
            <a:pPr lvl="1"/>
            <a:r>
              <a:rPr lang="en-US" dirty="0"/>
              <a:t>60GHz radar solutions can offer an operation range of tens of centimeters, and the devices are not widely deployed in our daily life.</a:t>
            </a:r>
          </a:p>
          <a:p>
            <a:pPr lvl="1"/>
            <a:r>
              <a:rPr lang="en-US" dirty="0"/>
              <a:t>Wearable sensor-based approaches require people to wear some extra sensors.</a:t>
            </a:r>
          </a:p>
        </p:txBody>
      </p:sp>
    </p:spTree>
    <p:extLst>
      <p:ext uri="{BB962C8B-B14F-4D97-AF65-F5344CB8AC3E}">
        <p14:creationId xmlns:p14="http://schemas.microsoft.com/office/powerpoint/2010/main" val="12170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D54F-40E4-4459-A3D3-C6BD236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CBC4-61A4-4490-B809-C70D47C2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9636"/>
          </a:xfr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is very popular and is available everywhere so it has low deployment cost.</a:t>
            </a:r>
          </a:p>
          <a:p>
            <a:r>
              <a:rPr lang="en-US" dirty="0"/>
              <a:t>Researchers are using </a:t>
            </a:r>
            <a:r>
              <a:rPr lang="en-US" dirty="0" err="1"/>
              <a:t>WiFi</a:t>
            </a:r>
            <a:r>
              <a:rPr lang="en-US" dirty="0"/>
              <a:t> signals for studies like indoor localization, gesture recognition, etc.</a:t>
            </a:r>
          </a:p>
          <a:p>
            <a:r>
              <a:rPr lang="en-US" dirty="0" err="1"/>
              <a:t>WiFi</a:t>
            </a:r>
            <a:r>
              <a:rPr lang="en-US" dirty="0"/>
              <a:t> signals can be easily collected, processed, analyzed and monitored to give accurate results in low noise environments.</a:t>
            </a:r>
          </a:p>
          <a:p>
            <a:r>
              <a:rPr lang="en-US" dirty="0" err="1"/>
              <a:t>WiFi</a:t>
            </a:r>
            <a:r>
              <a:rPr lang="en-US" dirty="0"/>
              <a:t> signals get reflected and there is a change of path whenever human body is present in its path.</a:t>
            </a:r>
          </a:p>
        </p:txBody>
      </p:sp>
    </p:spTree>
    <p:extLst>
      <p:ext uri="{BB962C8B-B14F-4D97-AF65-F5344CB8AC3E}">
        <p14:creationId xmlns:p14="http://schemas.microsoft.com/office/powerpoint/2010/main" val="10382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3E49-1A33-4FFC-8B8B-3C7A04FE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state information (</a:t>
            </a:r>
            <a:r>
              <a:rPr lang="en-US" dirty="0" err="1"/>
              <a:t>csi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EC83-0449-4219-B6B6-F6ECC3F0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CSI gives fine grained information regarding </a:t>
            </a:r>
            <a:r>
              <a:rPr lang="en-US" dirty="0" err="1"/>
              <a:t>WiFi</a:t>
            </a:r>
            <a:r>
              <a:rPr lang="en-US" dirty="0"/>
              <a:t> communication.</a:t>
            </a:r>
          </a:p>
          <a:p>
            <a:r>
              <a:rPr lang="en-US" dirty="0"/>
              <a:t>Specifically, CSI describes how the signal propagates from the transmitter to the receiver and reflects the combined effects of the surrounding objects.</a:t>
            </a:r>
          </a:p>
          <a:p>
            <a:r>
              <a:rPr lang="en-US" dirty="0"/>
              <a:t>There are multiple subcarriers in CSI and each subcarrier contains the information of phase shift and attenuation of the signal.</a:t>
            </a:r>
          </a:p>
          <a:p>
            <a:r>
              <a:rPr lang="en-US" dirty="0"/>
              <a:t>Therefore, CSI contains information that is more sensitive to environmental variations caused by moving objects.</a:t>
            </a:r>
          </a:p>
        </p:txBody>
      </p:sp>
    </p:spTree>
    <p:extLst>
      <p:ext uri="{BB962C8B-B14F-4D97-AF65-F5344CB8AC3E}">
        <p14:creationId xmlns:p14="http://schemas.microsoft.com/office/powerpoint/2010/main" val="15991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C340-906F-4109-9D64-05189DE0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47" y="867037"/>
            <a:ext cx="10098737" cy="1049235"/>
          </a:xfrm>
        </p:spPr>
        <p:txBody>
          <a:bodyPr/>
          <a:lstStyle/>
          <a:p>
            <a:r>
              <a:rPr lang="en-US" dirty="0"/>
              <a:t>Indoor human identification using </a:t>
            </a:r>
            <a:r>
              <a:rPr lang="en-US" dirty="0" err="1"/>
              <a:t>f</a:t>
            </a:r>
            <a:r>
              <a:rPr lang="en-US" cap="none" dirty="0" err="1"/>
              <a:t>reeSense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CBF3-C228-4E6E-AF58-D2663EB6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paper proposes an approach for human identification using </a:t>
            </a:r>
            <a:r>
              <a:rPr lang="en-US" dirty="0" err="1"/>
              <a:t>WiFi</a:t>
            </a:r>
            <a:r>
              <a:rPr lang="en-US" dirty="0"/>
              <a:t> signals in domestic environments.</a:t>
            </a:r>
          </a:p>
          <a:p>
            <a:r>
              <a:rPr lang="en-US" dirty="0"/>
              <a:t>Each person has specific influence pattern on the </a:t>
            </a:r>
            <a:r>
              <a:rPr lang="en-US" dirty="0" err="1"/>
              <a:t>WiFi</a:t>
            </a:r>
            <a:r>
              <a:rPr lang="en-US" dirty="0"/>
              <a:t> signals while moving and this influence can be captured by CSI time series of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r>
              <a:rPr lang="en-US" dirty="0"/>
              <a:t>Techniques used for CSI waveform-based human identification are: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Discrete Wavelet Transform (DWT)</a:t>
            </a:r>
          </a:p>
          <a:p>
            <a:pPr lvl="1"/>
            <a:r>
              <a:rPr lang="en-US" dirty="0"/>
              <a:t>Dynamic Time Warping (DTW)</a:t>
            </a:r>
          </a:p>
          <a:p>
            <a:r>
              <a:rPr lang="en-US" dirty="0"/>
              <a:t>FreeSense is more Privacy-Preserving compared to existing methods.</a:t>
            </a:r>
          </a:p>
        </p:txBody>
      </p:sp>
    </p:spTree>
    <p:extLst>
      <p:ext uri="{BB962C8B-B14F-4D97-AF65-F5344CB8AC3E}">
        <p14:creationId xmlns:p14="http://schemas.microsoft.com/office/powerpoint/2010/main" val="2547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">
            <a:extLst>
              <a:ext uri="{FF2B5EF4-FFF2-40B4-BE49-F238E27FC236}">
                <a16:creationId xmlns:a16="http://schemas.microsoft.com/office/drawing/2014/main" id="{CB43B178-1CC9-4F95-A027-8894F8A8C18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51565F-E408-4067-B2CD-7D43E82F00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2ABC56-3191-433F-9463-70A73398D4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464BB3-64F6-4F98-873B-079CF502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52" y="2389576"/>
            <a:ext cx="2221445" cy="2700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0287BF-117F-4CB8-85D1-920B8DF40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16" y="2389576"/>
            <a:ext cx="2221445" cy="2700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29192-927E-455E-A1BC-AB236465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98FA-C577-4373-977E-67573747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74339" cy="3450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To enhance the identification performance, it is important to determine the functional window in CSI sensing.</a:t>
            </a:r>
          </a:p>
          <a:p>
            <a:pPr>
              <a:lnSpc>
                <a:spcPct val="110000"/>
              </a:lnSpc>
            </a:pPr>
            <a:r>
              <a:rPr lang="en-US" sz="1700" dirty="0" err="1"/>
              <a:t>WiFi</a:t>
            </a:r>
            <a:r>
              <a:rPr lang="en-US" sz="1700" dirty="0"/>
              <a:t> signal has more notable fluctuation when people walk across the LOS path.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Computation of signals from 30 subcarriers from 3 antenna leads to high computational cost.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PCA is used to reduce dimensionality.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DWT is used to compress LOS waveform.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DTW is used to compare two waveforms.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782A7-65C2-4224-B7D5-33B5AC951DF8}"/>
              </a:ext>
            </a:extLst>
          </p:cNvPr>
          <p:cNvSpPr txBox="1"/>
          <p:nvPr/>
        </p:nvSpPr>
        <p:spPr>
          <a:xfrm>
            <a:off x="6307961" y="5083703"/>
            <a:ext cx="455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route of walking and amplitude of CSI</a:t>
            </a:r>
          </a:p>
        </p:txBody>
      </p:sp>
    </p:spTree>
    <p:extLst>
      <p:ext uri="{BB962C8B-B14F-4D97-AF65-F5344CB8AC3E}">
        <p14:creationId xmlns:p14="http://schemas.microsoft.com/office/powerpoint/2010/main" val="255996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C1B4-1F83-4A5D-8106-BD29EA6A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D219-3733-4DD7-B92E-908E2EF0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729894" cy="34506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CSI values are collected using </a:t>
            </a:r>
            <a:r>
              <a:rPr lang="en-US" dirty="0" err="1"/>
              <a:t>WiFi</a:t>
            </a:r>
            <a:r>
              <a:rPr lang="en-US" dirty="0"/>
              <a:t> NICS</a:t>
            </a:r>
          </a:p>
          <a:p>
            <a:r>
              <a:rPr lang="en-US" dirty="0"/>
              <a:t>Noise is removed using Butterworth filter </a:t>
            </a:r>
          </a:p>
          <a:p>
            <a:r>
              <a:rPr lang="en-US" dirty="0"/>
              <a:t>To extract feature from the CSI time series, PCA is performed in each </a:t>
            </a:r>
            <a:r>
              <a:rPr lang="en-US" i="1" dirty="0"/>
              <a:t>TX-RX </a:t>
            </a:r>
            <a:r>
              <a:rPr lang="en-US" dirty="0"/>
              <a:t>antenna pair to reduce the dimension.</a:t>
            </a:r>
          </a:p>
          <a:p>
            <a:r>
              <a:rPr lang="en-US" dirty="0"/>
              <a:t>CSI time series is segmented to find starting and ending time of each LOS waveform.</a:t>
            </a:r>
          </a:p>
          <a:p>
            <a:r>
              <a:rPr lang="en-US" dirty="0"/>
              <a:t>Discrete Wavelet Transform is used to compress these waveform, which can preserve most of the time and frequency domain information.</a:t>
            </a:r>
          </a:p>
          <a:p>
            <a:r>
              <a:rPr lang="en-US" dirty="0"/>
              <a:t>Human identification is done using k-nearest neighbor (KNN) classifier based on Dynamic Time Warping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1E22B-33E9-476A-BB6D-6F75A104E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54" y="2015732"/>
            <a:ext cx="2605800" cy="1480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7A8EA-BA27-44AE-86C5-071B868C5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754" y="3998411"/>
            <a:ext cx="2528400" cy="1467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6E9637-C7AA-4D05-84AC-6A31435CE52A}"/>
              </a:ext>
            </a:extLst>
          </p:cNvPr>
          <p:cNvSpPr txBox="1"/>
          <p:nvPr/>
        </p:nvSpPr>
        <p:spPr>
          <a:xfrm>
            <a:off x="9172280" y="3429244"/>
            <a:ext cx="197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5364D-60BE-4654-BDBA-6BF86E50426F}"/>
              </a:ext>
            </a:extLst>
          </p:cNvPr>
          <p:cNvSpPr txBox="1"/>
          <p:nvPr/>
        </p:nvSpPr>
        <p:spPr>
          <a:xfrm>
            <a:off x="8952676" y="5481514"/>
            <a:ext cx="210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Denoised Data</a:t>
            </a:r>
          </a:p>
        </p:txBody>
      </p:sp>
    </p:spTree>
    <p:extLst>
      <p:ext uri="{BB962C8B-B14F-4D97-AF65-F5344CB8AC3E}">
        <p14:creationId xmlns:p14="http://schemas.microsoft.com/office/powerpoint/2010/main" val="3244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2C14A9-3617-46DD-9FC4-ED828A7D3E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5CB6C-D5A1-44AB-BAD0-E76C67ED2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A16967-5C32-4A48-9F02-4F0228AC8D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2D078B-EF20-4DB1-AA1B-87F212C56A9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B0109-1C89-41F0-9EDF-3DE017BE3F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02FB2AB-31DB-4548-B5DF-36396A86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73" y="481109"/>
            <a:ext cx="3431477" cy="2491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04EB3-BC56-4786-B507-8AE057391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619" y="3138486"/>
            <a:ext cx="3524785" cy="2491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2D6332-3E87-45E9-B9BD-C2C49DAC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235C-5F72-4648-B884-41727B97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5550357" cy="4037749"/>
          </a:xfrm>
        </p:spPr>
        <p:txBody>
          <a:bodyPr>
            <a:normAutofit/>
          </a:bodyPr>
          <a:lstStyle/>
          <a:p>
            <a:r>
              <a:rPr lang="en-US" dirty="0"/>
              <a:t>9 people were recruited as volunteers and each of them provided 40 samples.</a:t>
            </a:r>
          </a:p>
          <a:p>
            <a:r>
              <a:rPr lang="en-US" dirty="0"/>
              <a:t>They were asked to walk across the line-of-sight to make a training set.</a:t>
            </a:r>
          </a:p>
          <a:p>
            <a:r>
              <a:rPr lang="en-US" dirty="0"/>
              <a:t>20 samples were used to train the classifier and 94.5% identifier accuracy was achieved for 2 people and dropped to 75.5% for 9 people.</a:t>
            </a:r>
          </a:p>
          <a:p>
            <a:r>
              <a:rPr lang="en-US" dirty="0"/>
              <a:t>Accuracy increased with increase in training set samples</a:t>
            </a:r>
          </a:p>
        </p:txBody>
      </p:sp>
    </p:spTree>
    <p:extLst>
      <p:ext uri="{BB962C8B-B14F-4D97-AF65-F5344CB8AC3E}">
        <p14:creationId xmlns:p14="http://schemas.microsoft.com/office/powerpoint/2010/main" val="296667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999</TotalTime>
  <Words>1373</Words>
  <Application>Microsoft Office PowerPoint</Application>
  <PresentationFormat>Widescreen</PresentationFormat>
  <Paragraphs>128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Gallery</vt:lpstr>
      <vt:lpstr>INDOOR HUMAN BEHAVIOUR IDENTIFICATION USING Wi-fi signals</vt:lpstr>
      <vt:lpstr>Overview</vt:lpstr>
      <vt:lpstr>introduction</vt:lpstr>
      <vt:lpstr>Why use wifi</vt:lpstr>
      <vt:lpstr>Channel state information (csi)</vt:lpstr>
      <vt:lpstr>Indoor human identification using freeSense</vt:lpstr>
      <vt:lpstr>Problem analysis</vt:lpstr>
      <vt:lpstr>Detailed design of system</vt:lpstr>
      <vt:lpstr>Experimental setup</vt:lpstr>
      <vt:lpstr>limititations</vt:lpstr>
      <vt:lpstr>Techniques for Behaviour Recognition Using CSI </vt:lpstr>
      <vt:lpstr>PowerPoint Presentation</vt:lpstr>
      <vt:lpstr>De-noising the received signal</vt:lpstr>
      <vt:lpstr>Feature extraction</vt:lpstr>
      <vt:lpstr>Machine learning techniques</vt:lpstr>
      <vt:lpstr>limitations</vt:lpstr>
      <vt:lpstr>Modeling of WiFi Signal Based Human Activity Recognition</vt:lpstr>
      <vt:lpstr>CSI Spectograms for walking, Falling and Sitting down</vt:lpstr>
      <vt:lpstr>De-noising signals with sampling rate of 2,500 samples per second</vt:lpstr>
      <vt:lpstr>Activity recognition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HUMAN BEHAVIOUR IDENTIFICATION USING Wi-fi signals</dc:title>
  <dc:creator>Shreyans Shah</dc:creator>
  <cp:lastModifiedBy>Shreyans Shah</cp:lastModifiedBy>
  <cp:revision>112</cp:revision>
  <dcterms:created xsi:type="dcterms:W3CDTF">2017-12-03T21:22:54Z</dcterms:created>
  <dcterms:modified xsi:type="dcterms:W3CDTF">2017-12-08T17:02:56Z</dcterms:modified>
</cp:coreProperties>
</file>