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5EBB-3003-4771-A3B3-A643109C7135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CDFE-2F39-41DE-AEDB-BF4279C6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Censorship Detection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</a:t>
            </a:r>
            <a:r>
              <a:rPr lang="en-US" dirty="0" err="1" smtClean="0"/>
              <a:t>Leberknight</a:t>
            </a:r>
            <a:endParaRPr lang="en-US" dirty="0" smtClean="0"/>
          </a:p>
          <a:p>
            <a:r>
              <a:rPr lang="en-US" dirty="0" smtClean="0"/>
              <a:t>Team Members: </a:t>
            </a:r>
            <a:r>
              <a:rPr lang="en-US" dirty="0" err="1" smtClean="0"/>
              <a:t>Divya</a:t>
            </a:r>
            <a:r>
              <a:rPr lang="en-US" dirty="0" smtClean="0"/>
              <a:t> Dubey, Reena </a:t>
            </a:r>
            <a:r>
              <a:rPr lang="en-US" dirty="0" err="1" smtClean="0"/>
              <a:t>Alandkar</a:t>
            </a:r>
            <a:r>
              <a:rPr lang="en-US" dirty="0" smtClean="0"/>
              <a:t> and </a:t>
            </a:r>
            <a:r>
              <a:rPr lang="en-US" dirty="0" err="1" smtClean="0"/>
              <a:t>Suraj</a:t>
            </a:r>
            <a:r>
              <a:rPr lang="en-US" dirty="0" smtClean="0"/>
              <a:t>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Data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35373" y="3523547"/>
            <a:ext cx="1620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Censor Module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4737" y="2664741"/>
            <a:ext cx="16416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20879" y="3217580"/>
            <a:ext cx="67512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9206" y="4556217"/>
            <a:ext cx="71846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34812" y="3845701"/>
            <a:ext cx="72487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SMPP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5717" y="3191051"/>
            <a:ext cx="683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95298" y="3837978"/>
            <a:ext cx="5934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57939" y="4542676"/>
            <a:ext cx="6976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627" y="2907045"/>
            <a:ext cx="23950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 Module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6229" y="4402112"/>
            <a:ext cx="17338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Filtering Module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39022" y="2814781"/>
            <a:ext cx="190520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Detection </a:t>
            </a:r>
          </a:p>
          <a:p>
            <a:r>
              <a:rPr lang="en-US" dirty="0" smtClean="0"/>
              <a:t>Recording Module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flipH="1">
            <a:off x="1503166" y="3276377"/>
            <a:ext cx="1" cy="1125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2"/>
            <a:endCxn id="94" idx="1"/>
          </p:cNvCxnSpPr>
          <p:nvPr/>
        </p:nvCxnSpPr>
        <p:spPr>
          <a:xfrm rot="16200000" flipH="1">
            <a:off x="1732879" y="4541730"/>
            <a:ext cx="606847" cy="10662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3"/>
            <a:endCxn id="7" idx="1"/>
          </p:cNvCxnSpPr>
          <p:nvPr/>
        </p:nvCxnSpPr>
        <p:spPr>
          <a:xfrm flipV="1">
            <a:off x="4356330" y="3402246"/>
            <a:ext cx="1064549" cy="3059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3"/>
            <a:endCxn id="9" idx="1"/>
          </p:cNvCxnSpPr>
          <p:nvPr/>
        </p:nvCxnSpPr>
        <p:spPr>
          <a:xfrm>
            <a:off x="4356330" y="3708213"/>
            <a:ext cx="1078482" cy="3221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8" idx="1"/>
          </p:cNvCxnSpPr>
          <p:nvPr/>
        </p:nvCxnSpPr>
        <p:spPr>
          <a:xfrm>
            <a:off x="4356330" y="3708213"/>
            <a:ext cx="1042876" cy="10326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3"/>
            <a:endCxn id="10" idx="1"/>
          </p:cNvCxnSpPr>
          <p:nvPr/>
        </p:nvCxnSpPr>
        <p:spPr>
          <a:xfrm flipV="1">
            <a:off x="6096000" y="3375717"/>
            <a:ext cx="939717" cy="26529"/>
          </a:xfrm>
          <a:prstGeom prst="bentConnector3">
            <a:avLst>
              <a:gd name="adj1" fmla="val 2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3"/>
            <a:endCxn id="5" idx="1"/>
          </p:cNvCxnSpPr>
          <p:nvPr/>
        </p:nvCxnSpPr>
        <p:spPr>
          <a:xfrm flipV="1">
            <a:off x="6096000" y="2849407"/>
            <a:ext cx="528737" cy="5528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3"/>
            <a:endCxn id="16" idx="1"/>
          </p:cNvCxnSpPr>
          <p:nvPr/>
        </p:nvCxnSpPr>
        <p:spPr>
          <a:xfrm flipV="1">
            <a:off x="7718917" y="3137947"/>
            <a:ext cx="1620105" cy="237770"/>
          </a:xfrm>
          <a:prstGeom prst="bentConnector3">
            <a:avLst>
              <a:gd name="adj1" fmla="val 447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5" idx="3"/>
            <a:endCxn id="16" idx="1"/>
          </p:cNvCxnSpPr>
          <p:nvPr/>
        </p:nvCxnSpPr>
        <p:spPr>
          <a:xfrm>
            <a:off x="8266340" y="2849407"/>
            <a:ext cx="1072682" cy="288540"/>
          </a:xfrm>
          <a:prstGeom prst="bentConnector3">
            <a:avLst>
              <a:gd name="adj1" fmla="val 159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1" idx="3"/>
            <a:endCxn id="16" idx="1"/>
          </p:cNvCxnSpPr>
          <p:nvPr/>
        </p:nvCxnSpPr>
        <p:spPr>
          <a:xfrm flipV="1">
            <a:off x="7588730" y="3137947"/>
            <a:ext cx="1750292" cy="884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3"/>
            <a:endCxn id="16" idx="1"/>
          </p:cNvCxnSpPr>
          <p:nvPr/>
        </p:nvCxnSpPr>
        <p:spPr>
          <a:xfrm flipV="1">
            <a:off x="7655566" y="3137947"/>
            <a:ext cx="1683456" cy="1589395"/>
          </a:xfrm>
          <a:prstGeom prst="bentConnector3">
            <a:avLst>
              <a:gd name="adj1" fmla="val 474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52322" y="2467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0583" y="4828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72543" y="3127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24245" y="4050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43156" y="1625312"/>
            <a:ext cx="10584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u="sng" dirty="0" smtClean="0"/>
              <a:t>Protocols</a:t>
            </a:r>
            <a:endParaRPr lang="en-US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6860471" y="1623530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Applications</a:t>
            </a:r>
            <a:endParaRPr lang="en-US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10308279" y="3529120"/>
            <a:ext cx="18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(Database Design)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569439" y="5193625"/>
            <a:ext cx="19989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Translation Module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4" idx="0"/>
            <a:endCxn id="4" idx="2"/>
          </p:cNvCxnSpPr>
          <p:nvPr/>
        </p:nvCxnSpPr>
        <p:spPr>
          <a:xfrm flipH="1" flipV="1">
            <a:off x="3545852" y="3892879"/>
            <a:ext cx="23060" cy="130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291623" y="238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119470" y="4420029"/>
            <a:ext cx="16065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GUI Dashboard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1052114" y="4050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5" name="Elbow Connector 104"/>
          <p:cNvCxnSpPr>
            <a:stCxn id="16" idx="2"/>
            <a:endCxn id="102" idx="0"/>
          </p:cNvCxnSpPr>
          <p:nvPr/>
        </p:nvCxnSpPr>
        <p:spPr>
          <a:xfrm rot="16200000" flipH="1">
            <a:off x="10127737" y="3624998"/>
            <a:ext cx="958917" cy="631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785146" y="2149736"/>
            <a:ext cx="13773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Social Media</a:t>
            </a:r>
            <a:endParaRPr lang="en-US" dirty="0"/>
          </a:p>
        </p:txBody>
      </p:sp>
      <p:cxnSp>
        <p:nvCxnSpPr>
          <p:cNvPr id="148" name="Elbow Connector 147"/>
          <p:cNvCxnSpPr>
            <a:stCxn id="7" idx="3"/>
            <a:endCxn id="107" idx="1"/>
          </p:cNvCxnSpPr>
          <p:nvPr/>
        </p:nvCxnSpPr>
        <p:spPr>
          <a:xfrm flipV="1">
            <a:off x="6096000" y="2334402"/>
            <a:ext cx="689146" cy="1067844"/>
          </a:xfrm>
          <a:prstGeom prst="bentConnector3">
            <a:avLst>
              <a:gd name="adj1" fmla="val 377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9" idx="3"/>
            <a:endCxn id="11" idx="1"/>
          </p:cNvCxnSpPr>
          <p:nvPr/>
        </p:nvCxnSpPr>
        <p:spPr>
          <a:xfrm flipV="1">
            <a:off x="6159690" y="4022644"/>
            <a:ext cx="835608" cy="7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8" idx="3"/>
            <a:endCxn id="13" idx="1"/>
          </p:cNvCxnSpPr>
          <p:nvPr/>
        </p:nvCxnSpPr>
        <p:spPr>
          <a:xfrm flipV="1">
            <a:off x="6117672" y="4727342"/>
            <a:ext cx="840267" cy="13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7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Collection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Extracts content from English language RSS feeds for specific 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Filter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python </a:t>
            </a:r>
            <a:r>
              <a:rPr lang="en-US" dirty="0" err="1" smtClean="0"/>
              <a:t>tf-idf</a:t>
            </a:r>
            <a:r>
              <a:rPr lang="en-US" dirty="0" smtClean="0"/>
              <a:t>, cluster </a:t>
            </a:r>
            <a:r>
              <a:rPr lang="en-US" dirty="0" err="1" smtClean="0"/>
              <a:t>rss</a:t>
            </a:r>
            <a:r>
              <a:rPr lang="en-US" dirty="0" smtClean="0"/>
              <a:t> feeds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pagerank</a:t>
            </a:r>
            <a:r>
              <a:rPr lang="en-US" dirty="0" smtClean="0"/>
              <a:t> each cluster to find the most relevant result.  Might also use </a:t>
            </a:r>
            <a:r>
              <a:rPr lang="en-US" dirty="0" err="1" smtClean="0"/>
              <a:t>alex</a:t>
            </a:r>
            <a:r>
              <a:rPr lang="en-US" dirty="0" smtClean="0"/>
              <a:t> rank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scrape the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stem the content of the scraped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Translation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Translate results of scraped page to foreign language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pass the English and foreign language content into the censor module</a:t>
            </a:r>
          </a:p>
        </p:txBody>
      </p:sp>
    </p:spTree>
    <p:extLst>
      <p:ext uri="{BB962C8B-B14F-4D97-AF65-F5344CB8AC3E}">
        <p14:creationId xmlns:p14="http://schemas.microsoft.com/office/powerpoint/2010/main" val="3397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Functions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Censor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Transmits text in English and foreign language over various protocols and applications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Detection and Recording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Records which words are banned in English and foreign language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Original corpus used,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should be saved with timestamp and application that banned the content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GUI Dashboard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Displays results in graphical 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Module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need to consider n-grams in addition to individual words</a:t>
            </a:r>
          </a:p>
          <a:p>
            <a:r>
              <a:rPr lang="en-US" dirty="0" smtClean="0"/>
              <a:t>Individual words may not be banned but combination of words may</a:t>
            </a:r>
          </a:p>
          <a:p>
            <a:r>
              <a:rPr lang="en-US" dirty="0" smtClean="0"/>
              <a:t>Would be nice to have the flexibility to translate into any foreign language so we can expand our analysis to other countries such as Iran, Egypt, Turkey, Cuba,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Members:  </a:t>
            </a:r>
            <a:r>
              <a:rPr lang="en-US" dirty="0" err="1" smtClean="0"/>
              <a:t>Divya</a:t>
            </a:r>
            <a:r>
              <a:rPr lang="en-US" dirty="0" smtClean="0"/>
              <a:t>, Reena, </a:t>
            </a:r>
            <a:r>
              <a:rPr lang="en-US" dirty="0" err="1" smtClean="0"/>
              <a:t>Suraj</a:t>
            </a:r>
            <a:endParaRPr lang="en-US" dirty="0" smtClean="0"/>
          </a:p>
          <a:p>
            <a:r>
              <a:rPr lang="en-US" dirty="0" err="1" smtClean="0"/>
              <a:t>Divya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Detection module (database design), </a:t>
            </a:r>
            <a:r>
              <a:rPr lang="en-US" dirty="0" smtClean="0"/>
              <a:t>identify applications, design experiments, collect and analyze results </a:t>
            </a:r>
          </a:p>
          <a:p>
            <a:r>
              <a:rPr lang="en-US" dirty="0" err="1" smtClean="0"/>
              <a:t>Suraj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develop censor module (includes dynamic proxy updates)</a:t>
            </a:r>
          </a:p>
          <a:p>
            <a:r>
              <a:rPr lang="en-US" dirty="0" smtClean="0"/>
              <a:t>Reena </a:t>
            </a:r>
          </a:p>
          <a:p>
            <a:pPr lvl="1"/>
            <a:r>
              <a:rPr lang="en-US" dirty="0" smtClean="0"/>
              <a:t>develop data collection, filtering and translation modules</a:t>
            </a:r>
          </a:p>
          <a:p>
            <a:r>
              <a:rPr lang="en-US" dirty="0" smtClean="0"/>
              <a:t>Team members may assist each other on various functions</a:t>
            </a:r>
          </a:p>
          <a:p>
            <a:r>
              <a:rPr lang="en-US" dirty="0" smtClean="0"/>
              <a:t>GUI Module (dashboard)?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only using English language RSS feeds</a:t>
            </a:r>
          </a:p>
          <a:p>
            <a:r>
              <a:rPr lang="en-US" dirty="0" smtClean="0"/>
              <a:t>Accuracy can be improved if we can use country specific feeds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323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Internet Censorship Detection Architecture</vt:lpstr>
      <vt:lpstr>Modules and Data Flow</vt:lpstr>
      <vt:lpstr>Module Functions</vt:lpstr>
      <vt:lpstr>Module Functions (contd.)</vt:lpstr>
      <vt:lpstr>Translation Module </vt:lpstr>
      <vt:lpstr>Assignment of Tasks</vt:lpstr>
      <vt:lpstr>Limitations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CSMSU</dc:creator>
  <cp:lastModifiedBy>CSMSU</cp:lastModifiedBy>
  <cp:revision>15</cp:revision>
  <dcterms:created xsi:type="dcterms:W3CDTF">2017-06-06T14:07:05Z</dcterms:created>
  <dcterms:modified xsi:type="dcterms:W3CDTF">2017-06-07T02:20:21Z</dcterms:modified>
</cp:coreProperties>
</file>