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Quicksan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icksand-regular.fntdata"/><Relationship Id="rId10" Type="http://schemas.openxmlformats.org/officeDocument/2006/relationships/slide" Target="slides/slide6.xml"/><Relationship Id="rId12" Type="http://schemas.openxmlformats.org/officeDocument/2006/relationships/font" Target="fonts/Quicksan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e76fd00a2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e76fd00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e76fd00a2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e76fd00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torage.googleapis.com/scratchpay-code-challenge/dental-clinics.js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ts.shahabuddin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 </a:t>
            </a:r>
            <a:r>
              <a:rPr lang="en"/>
              <a:t>Financial</a:t>
            </a:r>
            <a:r>
              <a:rPr lang="en"/>
              <a:t> Code Challenge</a:t>
            </a:r>
            <a:endParaRPr/>
          </a:p>
        </p:txBody>
      </p:sp>
      <p:sp>
        <p:nvSpPr>
          <p:cNvPr id="72" name="Google Shape;72;p12"/>
          <p:cNvSpPr txBox="1"/>
          <p:nvPr>
            <p:ph idx="4294967295" type="subTitle"/>
          </p:nvPr>
        </p:nvSpPr>
        <p:spPr>
          <a:xfrm>
            <a:off x="1433226" y="38461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Saqib Shahabuddin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Call a endpoint </a:t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1530176" y="275476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search the JSON object that is returned from that endpoint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165500" y="373551"/>
            <a:ext cx="6858000" cy="6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9C0BA"/>
                </a:solidFill>
              </a:rPr>
              <a:t>Asynchronous</a:t>
            </a:r>
            <a:r>
              <a:rPr lang="en" sz="3000">
                <a:solidFill>
                  <a:srgbClr val="39C0BA"/>
                </a:solidFill>
              </a:rPr>
              <a:t> fetch()</a:t>
            </a:r>
            <a:endParaRPr sz="3000">
              <a:solidFill>
                <a:srgbClr val="39C0BA"/>
              </a:solidFill>
            </a:endParaRPr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Use fetch() 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Call the endpoint -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https://storage.googleapis.com/scratchpay-code-challenge/dental-clinics.json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A JSON object is return after fetch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If the connection with the endpoint cannot be found an exception is thrown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</a:t>
            </a:r>
            <a:r>
              <a:rPr lang="en" sz="2400"/>
              <a:t>ynchronous Call vs. </a:t>
            </a:r>
            <a:r>
              <a:rPr lang="en" sz="2400"/>
              <a:t>Asynchronous Call</a:t>
            </a:r>
            <a:endParaRPr sz="2400"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926" y="1234926"/>
            <a:ext cx="6143875" cy="35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1165500" y="373551"/>
            <a:ext cx="6858000" cy="6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9C0BA"/>
                </a:solidFill>
              </a:rPr>
              <a:t>Search the JSON Object</a:t>
            </a:r>
            <a:endParaRPr sz="3000">
              <a:solidFill>
                <a:srgbClr val="39C0BA"/>
              </a:solidFill>
            </a:endParaRPr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Use </a:t>
            </a:r>
            <a:r>
              <a:rPr lang="en" sz="2400"/>
              <a:t>defiant.json.search()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The user’s input is used to search the JSON object for a match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If a match is found that key is returned and all of the information regarding that clinic is displayed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If no match is found, then a messages stating no match is found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1165498" y="1130515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/>
              <a:t>Saqib Shahabuddin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sts.shahabuddin@gmail.com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Phone: (909) 260-6310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