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6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71D0-63F1-D24C-77B0-408CB5B9C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50630-B76C-A495-C599-C3698C9DA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91A8E-9620-98A2-8D4B-5609B453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9DA-E155-414E-B4E4-9E01F19D091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64F6-387B-7C69-F4FF-02A39524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C88A7-3D90-C41B-1E24-8775BD51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836D-829E-4BBE-A564-D58041B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0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C7F6-971A-5AFF-7420-42BCAD88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37B42-71E2-06ED-B5B9-1A0E85AF8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81EE2-70BF-C5B2-81E7-01158B82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9DA-E155-414E-B4E4-9E01F19D091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383C-9F91-E5BA-1309-2F47ED37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9C590-AB02-F19C-FD26-588037FC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836D-829E-4BBE-A564-D58041B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8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9285B-5CD2-E770-BB5C-6CF611980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7141C-DCA1-5CDF-AE34-6ABE9E3E7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BB1D1-EE05-B630-E84E-81653307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9DA-E155-414E-B4E4-9E01F19D091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33C42-920F-3EEC-2C61-4B120EBE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4AA0F-7ED5-AA13-B371-C153AD33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836D-829E-4BBE-A564-D58041B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6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D85B-05BC-0F07-9908-3C6AC56E8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F6BE9-B44C-B618-42D6-EDF0ABF69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221C1-BEBE-090A-CC0C-06B43842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9DA-E155-414E-B4E4-9E01F19D091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F93B4-5152-F5F2-447E-91FDC0E9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09144-98CC-D0BC-2890-655B7521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836D-829E-4BBE-A564-D58041B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1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18E9-34AF-8525-3DB6-C62F508D0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8F025-9624-F3FC-37AF-9D7792896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D91BF-CBB6-5304-5459-6B9BA257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9DA-E155-414E-B4E4-9E01F19D091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73DB1-C994-0D7C-7C6C-45EFF98F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12F71-6127-1CB0-2DE4-916BC508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836D-829E-4BBE-A564-D58041B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A0284-835E-A40D-1CD8-CB188EF0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9D594-AC19-57F2-C815-1A9D3CD85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EF3E0-1BA1-FB80-E30C-FA9823CF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BD4A9-8A93-72DB-BD85-176ACB28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9DA-E155-414E-B4E4-9E01F19D091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91197-4B7F-8357-0F8C-7867ACF0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2C81-2771-F839-E688-8041F48C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836D-829E-4BBE-A564-D58041B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1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8C5C-AF9B-829C-8D32-7BC581F1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209B8-E9E0-0FC1-9077-A73B90DC1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036C0-9EED-81A9-53DD-2DFE08E58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486B7-55AE-3771-2DE4-68FE0B5BE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81302-FD4F-9701-373C-37DC12605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9A2F0-08CA-811C-B3EB-D3E766AD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9DA-E155-414E-B4E4-9E01F19D091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F0D36-DA0C-5EF6-245C-06B66028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BFB6C1-3376-FC8F-CC39-5BDB449B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836D-829E-4BBE-A564-D58041B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756D-1768-B4A6-241F-F295C56F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A6B43-3476-F4B2-7171-DB592A10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9DA-E155-414E-B4E4-9E01F19D091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20EFA-52D3-FCA6-F39D-74ADD89E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4A424-FF9C-440B-6CCB-F8D3FDA6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836D-829E-4BBE-A564-D58041B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8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550A3-BFFF-6079-AF73-5EC7D39B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9DA-E155-414E-B4E4-9E01F19D091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D9781-2C8C-525D-9753-D72B8CC2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FCBEB-CC21-73E5-A5EE-EF69D208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836D-829E-4BBE-A564-D58041B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8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6FD9-3006-34E5-3C2F-88F7AC40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EB472-EB25-56C3-E551-FC95CF07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F4E50-9853-47E7-4B77-93ACBA082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96397-C778-AD1F-0C05-FCB3763D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9DA-E155-414E-B4E4-9E01F19D091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BFA32-CA35-C18B-F6B1-D6C2DB23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A922B-D8A9-BD9C-B94D-B45FB3F2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836D-829E-4BBE-A564-D58041B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7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3A9D-2014-FA5E-A26F-68F9B9C8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F9069-0D7F-AFCC-67C6-5DB958B75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8E779-108C-3241-058D-D91A6DE6B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8EFDE-D0AD-8D30-445A-C03BF36C5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0C9DA-E155-414E-B4E4-9E01F19D091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3970F-840A-2DE0-D7A2-4111E65E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BCF33-6712-C93A-46B1-FD5D9337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0836D-829E-4BBE-A564-D58041B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9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6F6DE-FC4A-D4C4-DF85-7F1590B3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EC4D6-7E0D-3132-0B0D-73F1C2E52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72D0-0784-0BB2-8CC0-A92985F2C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50C9DA-E155-414E-B4E4-9E01F19D0916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2AD5F-42F6-F396-23A2-BAA39B698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9EC9F-654C-0B2C-F8C9-EB119CDE8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0836D-829E-4BBE-A564-D58041B42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1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A9D3-37E4-6534-5AA3-D37273190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Saving Superstore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58A43-60B8-BD97-83CC-6E2773A16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Sufyan Shaikh</a:t>
            </a:r>
          </a:p>
        </p:txBody>
      </p:sp>
    </p:spTree>
    <p:extLst>
      <p:ext uri="{BB962C8B-B14F-4D97-AF65-F5344CB8AC3E}">
        <p14:creationId xmlns:p14="http://schemas.microsoft.com/office/powerpoint/2010/main" val="91754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909FAB-4ED3-C2D8-0DC0-09BB4DF58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747338"/>
            <a:ext cx="9821646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2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C1E277-911D-6CD9-BA26-2C6C4B8D9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18" y="363160"/>
            <a:ext cx="8187888" cy="584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7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4FBA41-B968-9032-4FED-D1198194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71" y="44517"/>
            <a:ext cx="5557558" cy="651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43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730DAD-BE1B-FAAD-21BE-0E635ECEF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035"/>
            <a:ext cx="12192000" cy="662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1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A6B5E2-7DBB-EA92-FE4C-3CC349881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417"/>
            <a:ext cx="12192000" cy="669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8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8CFE43-9827-5691-9361-7AACE077F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795"/>
            <a:ext cx="12192000" cy="652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4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018EB7-AB8E-222F-BD22-1773DF4B1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525"/>
            <a:ext cx="12192000" cy="66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2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B33774-9C4C-7032-A970-A757049D2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741" y="0"/>
            <a:ext cx="8552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3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9EF31F-03A6-D540-F8A2-95B024379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763" y="0"/>
            <a:ext cx="8944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4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Saving Superstore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sufyan shaikh</dc:creator>
  <cp:lastModifiedBy>sufyan shaikh</cp:lastModifiedBy>
  <cp:revision>1</cp:revision>
  <dcterms:created xsi:type="dcterms:W3CDTF">2025-05-10T00:24:38Z</dcterms:created>
  <dcterms:modified xsi:type="dcterms:W3CDTF">2025-05-10T00:29:14Z</dcterms:modified>
</cp:coreProperties>
</file>