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EB3EF8F-BA53-49E7-A8A9-C749925686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880" y="855720"/>
            <a:ext cx="10079640" cy="585252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1880" y="1326240"/>
            <a:ext cx="10079640" cy="491184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8541.97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1880" y="942120"/>
            <a:ext cx="10079640" cy="5679720"/>
          </a:xfrm>
          <a:prstGeom prst="rect">
            <a:avLst/>
          </a:prstGeom>
          <a:ln>
            <a:noFill/>
          </a:ln>
        </p:spPr>
      </p:pic>
      <p:sp>
        <p:nvSpPr>
          <p:cNvPr id="65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880" y="1801080"/>
            <a:ext cx="10079640" cy="3961800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1880" y="2110320"/>
            <a:ext cx="10079640" cy="3343680"/>
          </a:xfrm>
          <a:prstGeom prst="rect">
            <a:avLst/>
          </a:prstGeom>
          <a:ln>
            <a:noFill/>
          </a:ln>
        </p:spPr>
      </p:pic>
      <p:sp>
        <p:nvSpPr>
          <p:cNvPr id="71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1880" y="1801800"/>
            <a:ext cx="10079640" cy="396036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91440" y="640080"/>
            <a:ext cx="9896760" cy="682848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8541.97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1880" y="665640"/>
            <a:ext cx="10079640" cy="623268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731520" y="54936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1880" y="1143720"/>
            <a:ext cx="10079640" cy="527652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731520" y="54936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10000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1000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1880" y="859320"/>
            <a:ext cx="10079640" cy="584532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731520" y="54936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10000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1000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1880" y="941040"/>
            <a:ext cx="10079640" cy="568188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8541.97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1880" y="1168560"/>
            <a:ext cx="10079640" cy="522720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8541.97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1880" y="1311840"/>
            <a:ext cx="10079640" cy="494064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8541.97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1880" y="1312200"/>
            <a:ext cx="10079640" cy="493956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731520" y="5486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SurfaceDensity = 2.47e-2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TotalMass = 8541.97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TensileStiffness = 9.664e4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ShearStiffness = 7.94e3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BendStiffness = 4.771e3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DampingMass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DampingStiffness =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389120" y="75096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2019-09-26T16:12:50Z</dcterms:created>
  <dc:creator/>
  <dc:description/>
  <dc:language>en-US</dc:language>
  <cp:lastModifiedBy/>
  <dcterms:modified xsi:type="dcterms:W3CDTF">2019-09-27T14:47:03Z</dcterms:modified>
  <cp:revision>4</cp:revision>
  <dc:subject/>
  <dc:title/>
</cp:coreProperties>
</file>