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5093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5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19306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Система оптимизации доставки с автоматической кластеризацией заказов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8395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Идея проекта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Цель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757743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Повысить эффективность работы курьеров через автоматическую кластеризацию.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Задача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5757743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Группировать </a:t>
            </a:r>
            <a:r>
              <a:rPr lang="en-US" sz="175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заказы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для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минимизации времени доставки.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Функции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5757743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Система аккаунтов, интерактивная карта и поддержка xls-файлов.</a:t>
            </a:r>
            <a:endParaRPr lang="en-US" sz="175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288CE3C-8EA3-486D-83A4-DAFDB7851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6764" y="7643535"/>
            <a:ext cx="2943636" cy="571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53235" y="316170"/>
            <a:ext cx="5284113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Интерфейс логиста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7153235" y="1726763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840107" y="1799391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Проекты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7840107" y="2256353"/>
            <a:ext cx="697765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Создание, удаление и управление проектами с заказами и курьерами.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153235" y="3355300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840107" y="3427928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Заказы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840107" y="3884890"/>
            <a:ext cx="6977658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Импорт из xls, редактирование, распределение и поиск заказов.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153235" y="4645699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840107" y="4718328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Карта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7840107" y="5175289"/>
            <a:ext cx="697765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Отображение точек заказов и склада с цветовой маркировкой курьеров.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153235" y="6274236"/>
            <a:ext cx="475536" cy="475536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840107" y="6346864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Курьеры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7840107" y="6803826"/>
            <a:ext cx="6977658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Просмотр и фильтрация курьеров с назначенными заказами.</a:t>
            </a:r>
            <a:endParaRPr lang="en-US" sz="165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C2AC10C-C677-486B-AF9B-55D13AA5B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764" y="7612802"/>
            <a:ext cx="2943636" cy="57158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A121364-82B4-4402-A7B1-9A9EDA2147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43" t="13794" r="28586" b="13442"/>
          <a:stretch/>
        </p:blipFill>
        <p:spPr>
          <a:xfrm>
            <a:off x="512466" y="1450923"/>
            <a:ext cx="5596932" cy="52060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121386" y="1312068"/>
            <a:ext cx="57520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Блок </a:t>
            </a:r>
            <a:r>
              <a:rPr lang="en-US" sz="44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курьера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384270" y="296489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2121386" y="30427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Функции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121386" y="3533179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Просмотр проектов и назначенных заказов без возможности редактирования.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384270" y="471261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121386" y="47904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Ограничения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121386" y="5280898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Отсутствуют функции создания проектов, экспорта и распределения заказов.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70607"/>
            <a:ext cx="58704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Технологии backend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1" y="345424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Flask, Flask-RESTful, Flask-Login, requests  для backend и API</a:t>
            </a:r>
          </a:p>
        </p:txBody>
      </p:sp>
      <p:sp>
        <p:nvSpPr>
          <p:cNvPr id="5" name="Text 2"/>
          <p:cNvSpPr/>
          <p:nvPr/>
        </p:nvSpPr>
        <p:spPr>
          <a:xfrm>
            <a:off x="793791" y="389643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Werkzeug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создания паролей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1" y="433863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SQLAlchemy и сериализация в JSON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1" y="47808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pandas для работы с xls-файлами</a:t>
            </a:r>
            <a:endParaRPr lang="en-US" sz="175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A7F0ED94-624C-4AEB-86D2-666CD75D6677}"/>
              </a:ext>
            </a:extLst>
          </p:cNvPr>
          <p:cNvSpPr/>
          <p:nvPr/>
        </p:nvSpPr>
        <p:spPr>
          <a:xfrm>
            <a:off x="793790" y="52230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NumPy, </a:t>
            </a:r>
            <a:r>
              <a:rPr lang="en-US" sz="175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NetworkX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, </a:t>
            </a:r>
            <a:r>
              <a:rPr lang="en-US" sz="175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Scipy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ru-RU" sz="1750" dirty="0">
                <a:solidFill>
                  <a:srgbClr val="272525"/>
                </a:solidFill>
                <a:ea typeface="Inter" pitchFamily="34" charset="-122"/>
              </a:rPr>
              <a:t>кластеризация</a:t>
            </a:r>
            <a:endParaRPr lang="en-US" sz="1750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73712"/>
            <a:ext cx="6809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Внешние ресурсы и API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2265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32005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Bootstrap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690938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Фронтенд стилизация и адаптивный дизайн.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12265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0919" y="3200519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Яндекс карты геокодер API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4045268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Определение координат по адресам.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247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5302568"/>
            <a:ext cx="39662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Яндекс карты javascript API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7929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Интерактивная карта с точками заказов и курьеров.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39186" y="310452"/>
            <a:ext cx="57520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dirty="0"/>
              <a:t>Перспективы развития</a:t>
            </a:r>
          </a:p>
        </p:txBody>
      </p:sp>
      <p:sp>
        <p:nvSpPr>
          <p:cNvPr id="4" name="Shape 1"/>
          <p:cNvSpPr/>
          <p:nvPr/>
        </p:nvSpPr>
        <p:spPr>
          <a:xfrm>
            <a:off x="1999592" y="15260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2736708" y="16039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ru-RU" sz="2200" b="1" dirty="0">
                <a:solidFill>
                  <a:srgbClr val="272525"/>
                </a:solidFill>
                <a:ea typeface="Inter Bold" pitchFamily="34" charset="-122"/>
              </a:rPr>
              <a:t>Улучшение </a:t>
            </a: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API</a:t>
            </a:r>
          </a:p>
        </p:txBody>
      </p:sp>
      <p:sp>
        <p:nvSpPr>
          <p:cNvPr id="6" name="Text 3"/>
          <p:cNvSpPr/>
          <p:nvPr/>
        </p:nvSpPr>
        <p:spPr>
          <a:xfrm>
            <a:off x="2736708" y="2094328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ru-RU" sz="1750" dirty="0">
                <a:solidFill>
                  <a:srgbClr val="272525"/>
                </a:solidFill>
                <a:ea typeface="Inter" pitchFamily="34" charset="-122"/>
              </a:rPr>
              <a:t>Интеграция более продвинутых систем генерации матриц расстояний (Яндекс 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API </a:t>
            </a:r>
            <a:r>
              <a:rPr lang="ru-RU" sz="1750" dirty="0">
                <a:solidFill>
                  <a:srgbClr val="272525"/>
                </a:solidFill>
                <a:ea typeface="Inter" pitchFamily="34" charset="-122"/>
              </a:rPr>
              <a:t>Матрица расстояний)</a:t>
            </a:r>
          </a:p>
        </p:txBody>
      </p:sp>
      <p:sp>
        <p:nvSpPr>
          <p:cNvPr id="7" name="Shape 4"/>
          <p:cNvSpPr/>
          <p:nvPr/>
        </p:nvSpPr>
        <p:spPr>
          <a:xfrm>
            <a:off x="1999592" y="31833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736708" y="32611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750"/>
              </a:lnSpc>
              <a:buNone/>
            </a:pPr>
            <a:r>
              <a:rPr lang="ru-RU" sz="2200" b="1" dirty="0">
                <a:solidFill>
                  <a:srgbClr val="272525"/>
                </a:solidFill>
                <a:ea typeface="Inter Bold" pitchFamily="34" charset="-122"/>
              </a:rPr>
              <a:t>Коллективная работа</a:t>
            </a:r>
            <a:endParaRPr lang="en-US" sz="2200" b="1" dirty="0">
              <a:solidFill>
                <a:srgbClr val="272525"/>
              </a:solidFill>
              <a:ea typeface="Inter Bold" pitchFamily="34" charset="-122"/>
            </a:endParaRPr>
          </a:p>
        </p:txBody>
      </p:sp>
      <p:sp>
        <p:nvSpPr>
          <p:cNvPr id="9" name="Text 6"/>
          <p:cNvSpPr/>
          <p:nvPr/>
        </p:nvSpPr>
        <p:spPr>
          <a:xfrm>
            <a:off x="2736708" y="3751612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/>
              <a:t>Возможность совместной работы над проектом в реальном времени.  Коллективный доступ логистов</a:t>
            </a:r>
            <a:endParaRPr lang="en-US" sz="1750" dirty="0"/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6C0A2225-C05D-4105-BDB5-8A5A15B55284}"/>
              </a:ext>
            </a:extLst>
          </p:cNvPr>
          <p:cNvSpPr/>
          <p:nvPr/>
        </p:nvSpPr>
        <p:spPr>
          <a:xfrm>
            <a:off x="1999592" y="630929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07F8D71B-CACD-495D-98A1-9F534A12BF7E}"/>
              </a:ext>
            </a:extLst>
          </p:cNvPr>
          <p:cNvSpPr/>
          <p:nvPr/>
        </p:nvSpPr>
        <p:spPr>
          <a:xfrm>
            <a:off x="2736708" y="63871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ru-RU" sz="2200" b="1" dirty="0">
                <a:solidFill>
                  <a:srgbClr val="272525"/>
                </a:solidFill>
                <a:ea typeface="Inter Bold" pitchFamily="34" charset="-122"/>
              </a:rPr>
              <a:t>Контроль за курьерами</a:t>
            </a:r>
            <a:endParaRPr lang="en-US" sz="2200" b="1" dirty="0">
              <a:solidFill>
                <a:srgbClr val="272525"/>
              </a:solidFill>
              <a:ea typeface="Inter Bold" pitchFamily="34" charset="-122"/>
            </a:endParaRPr>
          </a:p>
        </p:txBody>
      </p:sp>
      <p:sp>
        <p:nvSpPr>
          <p:cNvPr id="12" name="Text 3">
            <a:extLst>
              <a:ext uri="{FF2B5EF4-FFF2-40B4-BE49-F238E27FC236}">
                <a16:creationId xmlns:a16="http://schemas.microsoft.com/office/drawing/2014/main" id="{D014CBEB-243A-43BE-B9B0-2DCB7F073D43}"/>
              </a:ext>
            </a:extLst>
          </p:cNvPr>
          <p:cNvSpPr/>
          <p:nvPr/>
        </p:nvSpPr>
        <p:spPr>
          <a:xfrm>
            <a:off x="2736708" y="687758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ru-RU" sz="1750" dirty="0">
                <a:solidFill>
                  <a:srgbClr val="272525"/>
                </a:solidFill>
                <a:ea typeface="Inter" pitchFamily="34" charset="-122"/>
              </a:rPr>
              <a:t>Отслеживание курьеров в реальном времени. Оптимизация их маршрутов и поддержка.</a:t>
            </a:r>
          </a:p>
        </p:txBody>
      </p:sp>
      <p:sp>
        <p:nvSpPr>
          <p:cNvPr id="13" name="Shape 1">
            <a:extLst>
              <a:ext uri="{FF2B5EF4-FFF2-40B4-BE49-F238E27FC236}">
                <a16:creationId xmlns:a16="http://schemas.microsoft.com/office/drawing/2014/main" id="{744178E8-211C-4A94-A2E5-859B98F59159}"/>
              </a:ext>
            </a:extLst>
          </p:cNvPr>
          <p:cNvSpPr/>
          <p:nvPr/>
        </p:nvSpPr>
        <p:spPr>
          <a:xfrm>
            <a:off x="1999592" y="484739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2F8CF026-D14F-4AED-A995-DC5CDF4393E3}"/>
              </a:ext>
            </a:extLst>
          </p:cNvPr>
          <p:cNvSpPr/>
          <p:nvPr/>
        </p:nvSpPr>
        <p:spPr>
          <a:xfrm>
            <a:off x="2736708" y="49252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ru-RU" sz="2200" b="1" dirty="0">
                <a:solidFill>
                  <a:srgbClr val="272525"/>
                </a:solidFill>
                <a:ea typeface="Inter Bold" pitchFamily="34" charset="-122"/>
              </a:rPr>
              <a:t>Расчет маршрутов</a:t>
            </a:r>
            <a:endParaRPr lang="en-US" sz="2200" b="1" dirty="0">
              <a:solidFill>
                <a:srgbClr val="272525"/>
              </a:solidFill>
              <a:ea typeface="Inter Bold" pitchFamily="34" charset="-122"/>
            </a:endParaRP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59B25DCC-3A89-4C31-990F-10D1FCDE4CC8}"/>
              </a:ext>
            </a:extLst>
          </p:cNvPr>
          <p:cNvSpPr/>
          <p:nvPr/>
        </p:nvSpPr>
        <p:spPr>
          <a:xfrm>
            <a:off x="2736708" y="5415684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ru-RU" sz="1750" dirty="0">
                <a:solidFill>
                  <a:srgbClr val="272525"/>
                </a:solidFill>
                <a:ea typeface="Inter" pitchFamily="34" charset="-122"/>
              </a:rPr>
              <a:t>Автоматический расчет оптимальных маршрутов для курьеров</a:t>
            </a:r>
          </a:p>
        </p:txBody>
      </p:sp>
    </p:spTree>
    <p:extLst>
      <p:ext uri="{BB962C8B-B14F-4D97-AF65-F5344CB8AC3E}">
        <p14:creationId xmlns:p14="http://schemas.microsoft.com/office/powerpoint/2010/main" val="312169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230</Words>
  <Application>Microsoft Office PowerPoint</Application>
  <PresentationFormat>Произвольный</PresentationFormat>
  <Paragraphs>51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Inter</vt:lpstr>
      <vt:lpstr>Inter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ymato ⠀</cp:lastModifiedBy>
  <cp:revision>8</cp:revision>
  <dcterms:created xsi:type="dcterms:W3CDTF">2025-05-12T16:17:53Z</dcterms:created>
  <dcterms:modified xsi:type="dcterms:W3CDTF">2025-05-13T12:00:37Z</dcterms:modified>
</cp:coreProperties>
</file>