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orben" panose="020B0604020202020204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9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51742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Цифровая звуковая рабочая станция</a:t>
            </a:r>
            <a:endParaRPr lang="en-US" sz="6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848338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+mj-lt"/>
                <a:ea typeface="Nobile" pitchFamily="34" charset="-122"/>
                <a:cs typeface="Nobile" pitchFamily="34" charset="-120"/>
              </a:rPr>
              <a:t>Данный проект представляет собой цифровую звуковую рабочую станцию, разработанную для создания, редактирования и микширования музыкальных композиций. Программа предоставляет широкий спектр инструментов и функций для удобной работы с аудиофайлами и инструментами </a:t>
            </a:r>
            <a:r>
              <a:rPr lang="en-US" sz="1750" dirty="0" err="1">
                <a:solidFill>
                  <a:srgbClr val="404155"/>
                </a:solidFill>
                <a:latin typeface="+mj-lt"/>
                <a:ea typeface="Nobile" pitchFamily="34" charset="-122"/>
                <a:cs typeface="Nobile" pitchFamily="34" charset="-120"/>
              </a:rPr>
              <a:t>на</a:t>
            </a:r>
            <a:r>
              <a:rPr lang="en-US" sz="1750" dirty="0">
                <a:solidFill>
                  <a:srgbClr val="404155"/>
                </a:solidFill>
                <a:latin typeface="+mj-lt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4155"/>
                </a:solidFill>
                <a:latin typeface="+mj-lt"/>
                <a:ea typeface="Nobile" pitchFamily="34" charset="-122"/>
                <a:cs typeface="Nobile" pitchFamily="34" charset="-120"/>
              </a:rPr>
              <a:t>сетке</a:t>
            </a:r>
            <a:endParaRPr lang="en-US" sz="1750" dirty="0">
              <a:latin typeface="+mj-lt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629781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75241" y="5827335"/>
            <a:ext cx="140282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Основной текст)"/>
                <a:ea typeface="Nobile Bold" pitchFamily="34" charset="-122"/>
                <a:cs typeface="Nobile Bold" pitchFamily="34" charset="-120"/>
              </a:rPr>
              <a:t>Стукалин Кирилл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 (Основной текст)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152E6F-650C-F75E-59F2-8E566574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635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Идея</a:t>
            </a:r>
            <a:r>
              <a:rPr lang="en-US" sz="4450" dirty="0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 </a:t>
            </a:r>
            <a:r>
              <a:rPr lang="en-US" sz="4450" dirty="0" err="1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проекта</a:t>
            </a:r>
            <a:endParaRPr lang="en-US" sz="4450" dirty="0">
              <a:latin typeface="Calibri (Основной текст)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551247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Основная идея проекта – создание удобной и </a:t>
            </a: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функциональной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рабоче</a:t>
            </a:r>
            <a:r>
              <a:rPr lang="ru-RU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й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станции для композиторов и музыкантов. Программа должна предоставлять все необходимые инструменты для создания музыки, от записи и редактирования до микширования и </a:t>
            </a: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мастеринга</a:t>
            </a:r>
            <a:endParaRPr lang="en-US" sz="1750" dirty="0">
              <a:latin typeface="Calibri (Основной текст)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0B1A6-7377-8852-F59C-C127BC1B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9257" y="1221581"/>
            <a:ext cx="5935266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ru-RU" sz="4000" dirty="0">
                <a:latin typeface="Calibri (Основной текст)"/>
              </a:rPr>
              <a:t>Содержание</a:t>
            </a:r>
            <a:endParaRPr lang="en-US" sz="4000" dirty="0">
              <a:latin typeface="Calibri (Основной текст)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19257" y="2403038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04875" y="2480072"/>
            <a:ext cx="91083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387078" y="2403038"/>
            <a:ext cx="3082171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Сетка для работы с клипами</a:t>
            </a:r>
            <a:endParaRPr lang="en-US" sz="2000" dirty="0">
              <a:latin typeface="Calibri (Основной текст)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87078" y="2865358"/>
            <a:ext cx="3082171" cy="1972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Удобная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сетка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для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размещения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и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редактирования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звуковых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клипов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,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позволяющая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создавать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и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редактировать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музыкальные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композиции</a:t>
            </a:r>
            <a:endParaRPr lang="en-US" sz="1600" dirty="0">
              <a:latin typeface="Calibri (Основной текст)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74751" y="2403038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25484" y="2480072"/>
            <a:ext cx="160734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342573" y="2403038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Браузер звуков</a:t>
            </a:r>
            <a:endParaRPr lang="en-US" sz="2000" dirty="0">
              <a:latin typeface="Calibri (Основной текст)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342573" y="2847380"/>
            <a:ext cx="3082171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Директория папки, содержащая звуки, для удобного поиска и загрузки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звуковых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файлов</a:t>
            </a:r>
            <a:endParaRPr lang="en-US" sz="1600" dirty="0">
              <a:latin typeface="Calibri (Основной текст)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19257" y="5577483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63798" y="5654516"/>
            <a:ext cx="173117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387078" y="5577483"/>
            <a:ext cx="258508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 err="1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Сохранение</a:t>
            </a:r>
            <a:r>
              <a:rPr lang="en-US" sz="20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проекта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387078" y="6021824"/>
            <a:ext cx="3082171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Функция сохранения проекта для продолжения работы в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любое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время</a:t>
            </a:r>
            <a:endParaRPr lang="en-US" sz="1600" dirty="0">
              <a:latin typeface="Calibri (Основной текст)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4674751" y="5577483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27508" y="5654516"/>
            <a:ext cx="156686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5342573" y="5577483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Метроном</a:t>
            </a:r>
            <a:endParaRPr lang="en-US" sz="2000" dirty="0">
              <a:latin typeface="Calibri (Основной текст)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5342573" y="6021824"/>
            <a:ext cx="3082171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Встроенный метроном для точной синхронизации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музыкальных</a:t>
            </a:r>
            <a:r>
              <a:rPr lang="en-US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композиций</a:t>
            </a:r>
            <a:endParaRPr lang="en-US" sz="1600" dirty="0">
              <a:latin typeface="Calibri (Основной текст)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278F552-88A8-E5B7-B0E7-223A4071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  <p:sp>
        <p:nvSpPr>
          <p:cNvPr id="21" name="Shape 5">
            <a:extLst>
              <a:ext uri="{FF2B5EF4-FFF2-40B4-BE49-F238E27FC236}">
                <a16:creationId xmlns:a16="http://schemas.microsoft.com/office/drawing/2014/main" id="{B19E99D5-49AF-762D-9530-E1CCC03E6A4C}"/>
              </a:ext>
            </a:extLst>
          </p:cNvPr>
          <p:cNvSpPr/>
          <p:nvPr/>
        </p:nvSpPr>
        <p:spPr>
          <a:xfrm>
            <a:off x="9127845" y="2403038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73EA0A68-1294-3098-D96E-A287C16B97F5}"/>
              </a:ext>
            </a:extLst>
          </p:cNvPr>
          <p:cNvSpPr/>
          <p:nvPr/>
        </p:nvSpPr>
        <p:spPr>
          <a:xfrm>
            <a:off x="9278578" y="2480072"/>
            <a:ext cx="160734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2400" dirty="0">
                <a:solidFill>
                  <a:srgbClr val="404155"/>
                </a:solidFill>
              </a:rPr>
              <a:t>5</a:t>
            </a:r>
            <a:endParaRPr lang="en-US" sz="2400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7F7E3C94-9B57-C668-93D8-9BF0BC4C474D}"/>
              </a:ext>
            </a:extLst>
          </p:cNvPr>
          <p:cNvSpPr/>
          <p:nvPr/>
        </p:nvSpPr>
        <p:spPr>
          <a:xfrm>
            <a:off x="9795667" y="2403038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“</a:t>
            </a:r>
            <a:r>
              <a:rPr lang="ru-RU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Миди клавиатура</a:t>
            </a:r>
            <a:r>
              <a:rPr lang="en-US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”</a:t>
            </a:r>
            <a:endParaRPr lang="en-US" sz="2000" dirty="0">
              <a:latin typeface="Calibri (Основной текст)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7FF91501-23B6-3EB1-B49D-75501D2AA25D}"/>
              </a:ext>
            </a:extLst>
          </p:cNvPr>
          <p:cNvSpPr/>
          <p:nvPr/>
        </p:nvSpPr>
        <p:spPr>
          <a:xfrm>
            <a:off x="9795667" y="2847380"/>
            <a:ext cx="3082171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ru-RU" sz="16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Имитация миди клавиатуры на обычной для проигрывания мелодий</a:t>
            </a:r>
            <a:endParaRPr lang="en-US" sz="1600" dirty="0">
              <a:latin typeface="Calibri (Основной текст)"/>
            </a:endParaRPr>
          </a:p>
        </p:txBody>
      </p:sp>
      <p:sp>
        <p:nvSpPr>
          <p:cNvPr id="25" name="Shape 13">
            <a:extLst>
              <a:ext uri="{FF2B5EF4-FFF2-40B4-BE49-F238E27FC236}">
                <a16:creationId xmlns:a16="http://schemas.microsoft.com/office/drawing/2014/main" id="{8314A666-725C-D0DF-711F-B179AC88EB24}"/>
              </a:ext>
            </a:extLst>
          </p:cNvPr>
          <p:cNvSpPr/>
          <p:nvPr/>
        </p:nvSpPr>
        <p:spPr>
          <a:xfrm>
            <a:off x="9127845" y="5577483"/>
            <a:ext cx="462320" cy="462320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74B05DD3-7798-CD6C-DEE4-B900E6E41BA3}"/>
              </a:ext>
            </a:extLst>
          </p:cNvPr>
          <p:cNvSpPr/>
          <p:nvPr/>
        </p:nvSpPr>
        <p:spPr>
          <a:xfrm>
            <a:off x="9280602" y="5654516"/>
            <a:ext cx="156686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2400" dirty="0">
                <a:solidFill>
                  <a:srgbClr val="404155"/>
                </a:solidFill>
              </a:rPr>
              <a:t>6</a:t>
            </a:r>
            <a:endParaRPr lang="en-US" sz="2400" dirty="0"/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DA97A196-A77A-1EA3-3CA5-6C704A95C6DB}"/>
              </a:ext>
            </a:extLst>
          </p:cNvPr>
          <p:cNvSpPr/>
          <p:nvPr/>
        </p:nvSpPr>
        <p:spPr>
          <a:xfrm>
            <a:off x="9795667" y="5577483"/>
            <a:ext cx="318680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ru-RU" sz="200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Графики, горячие клавиши и рекордер</a:t>
            </a:r>
            <a:endParaRPr lang="en-US" sz="2000" dirty="0">
              <a:latin typeface="Calibri (Основной текст)"/>
            </a:endParaRPr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0BD3D719-60FC-3F88-F3F3-25203D140445}"/>
              </a:ext>
            </a:extLst>
          </p:cNvPr>
          <p:cNvSpPr/>
          <p:nvPr/>
        </p:nvSpPr>
        <p:spPr>
          <a:xfrm>
            <a:off x="9795667" y="6021824"/>
            <a:ext cx="3082171" cy="1393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ru-RU" sz="1600" dirty="0">
                <a:latin typeface="Calibri (Основной текст)"/>
              </a:rPr>
              <a:t>График </a:t>
            </a:r>
            <a:r>
              <a:rPr lang="ru-RU" sz="1600" dirty="0" err="1">
                <a:latin typeface="Calibri (Основной текст)"/>
              </a:rPr>
              <a:t>цп</a:t>
            </a:r>
            <a:r>
              <a:rPr lang="ru-RU" sz="1600" dirty="0">
                <a:latin typeface="Calibri (Основной текст)"/>
              </a:rPr>
              <a:t> и волны звука + горячие клавиша для удобства + возможность записывать игру на клавиатуре</a:t>
            </a:r>
            <a:endParaRPr lang="en-US" sz="1600" dirty="0">
              <a:latin typeface="Calibri (Основной текст)"/>
            </a:endParaRPr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988E683A-EDA5-2F9C-28E3-8B9F2398581C}"/>
              </a:ext>
            </a:extLst>
          </p:cNvPr>
          <p:cNvSpPr/>
          <p:nvPr/>
        </p:nvSpPr>
        <p:spPr>
          <a:xfrm>
            <a:off x="0" y="7805659"/>
            <a:ext cx="14630400" cy="393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Calibri (Основной текст)"/>
                <a:ea typeface="Nobile" pitchFamily="34" charset="-122"/>
              </a:rPr>
              <a:t>и 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Calibri (Основной текст)"/>
                <a:ea typeface="Nobile" pitchFamily="34" charset="-122"/>
              </a:rPr>
              <a:t>т.д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 (Основной текст)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9965" y="567095"/>
            <a:ext cx="4785836" cy="598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Реализация проекта</a:t>
            </a:r>
            <a:endParaRPr lang="en-US" sz="3750" dirty="0">
              <a:latin typeface="Calibri (Основной текст)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5594" y="1452443"/>
            <a:ext cx="22860" cy="6209943"/>
          </a:xfrm>
          <a:prstGeom prst="roundRect">
            <a:avLst>
              <a:gd name="adj" fmla="val 351720"/>
            </a:avLst>
          </a:prstGeom>
          <a:solidFill>
            <a:srgbClr val="B8BFDF"/>
          </a:solidFill>
          <a:ln/>
        </p:spPr>
      </p:sp>
      <p:sp>
        <p:nvSpPr>
          <p:cNvPr id="5" name="Shape 2"/>
          <p:cNvSpPr/>
          <p:nvPr/>
        </p:nvSpPr>
        <p:spPr>
          <a:xfrm>
            <a:off x="1149489" y="1871543"/>
            <a:ext cx="669965" cy="22860"/>
          </a:xfrm>
          <a:prstGeom prst="roundRect">
            <a:avLst>
              <a:gd name="adj" fmla="val 351720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741700" y="1667708"/>
            <a:ext cx="430649" cy="430649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14579" y="1739384"/>
            <a:ext cx="8489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009894" y="1643777"/>
            <a:ext cx="2771894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Разработка интерфейса</a:t>
            </a:r>
            <a:endParaRPr lang="en-US" sz="1850" dirty="0">
              <a:latin typeface="Calibri (Основной текст)"/>
            </a:endParaRPr>
          </a:p>
        </p:txBody>
      </p:sp>
      <p:sp>
        <p:nvSpPr>
          <p:cNvPr id="9" name="Text 6"/>
          <p:cNvSpPr/>
          <p:nvPr/>
        </p:nvSpPr>
        <p:spPr>
          <a:xfrm>
            <a:off x="2009894" y="2057638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Начальный этап проекта включал в себя создание чертежа интерфейса и разработку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концепции</a:t>
            </a: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программы</a:t>
            </a:r>
            <a:endParaRPr lang="en-US" sz="1500" dirty="0">
              <a:latin typeface="Calibri (Основной текст)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149489" y="3471863"/>
            <a:ext cx="669965" cy="22860"/>
          </a:xfrm>
          <a:prstGeom prst="roundRect">
            <a:avLst>
              <a:gd name="adj" fmla="val 351720"/>
            </a:avLst>
          </a:prstGeom>
          <a:solidFill>
            <a:srgbClr val="B8BFDF"/>
          </a:solidFill>
          <a:ln/>
        </p:spPr>
      </p:sp>
      <p:sp>
        <p:nvSpPr>
          <p:cNvPr id="11" name="Shape 8"/>
          <p:cNvSpPr/>
          <p:nvPr/>
        </p:nvSpPr>
        <p:spPr>
          <a:xfrm>
            <a:off x="741700" y="3268028"/>
            <a:ext cx="430649" cy="430649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82075" y="3339703"/>
            <a:ext cx="14978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2009894" y="3244096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Разработка модулей</a:t>
            </a:r>
            <a:endParaRPr lang="en-US" sz="1850" dirty="0">
              <a:latin typeface="Calibri (Основной текст)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009894" y="3657957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Программа была разделена на отдельные модули: секвенсор, плейлист, клипы, менеджер звуков и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синтезатор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49489" y="5072182"/>
            <a:ext cx="669965" cy="22860"/>
          </a:xfrm>
          <a:prstGeom prst="roundRect">
            <a:avLst>
              <a:gd name="adj" fmla="val 351720"/>
            </a:avLst>
          </a:prstGeom>
          <a:solidFill>
            <a:srgbClr val="B8BFDF"/>
          </a:solidFill>
          <a:ln/>
        </p:spPr>
      </p:sp>
      <p:sp>
        <p:nvSpPr>
          <p:cNvPr id="16" name="Shape 13"/>
          <p:cNvSpPr/>
          <p:nvPr/>
        </p:nvSpPr>
        <p:spPr>
          <a:xfrm>
            <a:off x="741700" y="4868347"/>
            <a:ext cx="430649" cy="430649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76360" y="4940022"/>
            <a:ext cx="16121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2009894" y="4844415"/>
            <a:ext cx="268307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Объединение модулей</a:t>
            </a:r>
            <a:endParaRPr lang="en-US" sz="1850" dirty="0">
              <a:latin typeface="Calibri (Основной текст)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009894" y="5258276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После разработки отдельных модулей, они были объединены в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единую</a:t>
            </a: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программу</a:t>
            </a:r>
            <a:endParaRPr lang="en-US" sz="1500" dirty="0">
              <a:latin typeface="Calibri (Основной текст)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1149489" y="6672501"/>
            <a:ext cx="669965" cy="22860"/>
          </a:xfrm>
          <a:prstGeom prst="roundRect">
            <a:avLst>
              <a:gd name="adj" fmla="val 351720"/>
            </a:avLst>
          </a:prstGeom>
          <a:solidFill>
            <a:srgbClr val="B8BFDF"/>
          </a:solidFill>
          <a:ln/>
        </p:spPr>
      </p:sp>
      <p:sp>
        <p:nvSpPr>
          <p:cNvPr id="21" name="Shape 18"/>
          <p:cNvSpPr/>
          <p:nvPr/>
        </p:nvSpPr>
        <p:spPr>
          <a:xfrm>
            <a:off x="741700" y="6468666"/>
            <a:ext cx="430649" cy="430649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883980" y="6540341"/>
            <a:ext cx="14597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2009894" y="6444734"/>
            <a:ext cx="4405432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Добавление синтезатора и рекордера</a:t>
            </a:r>
            <a:endParaRPr lang="en-US" sz="1850" dirty="0">
              <a:latin typeface="Calibri (Основной текст)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2009894" y="6858595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На завершающем этапе были добавлены синтезатор и рекордер, дополняющие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функциональность</a:t>
            </a:r>
            <a:r>
              <a:rPr lang="en-US" sz="150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</a:t>
            </a:r>
            <a:r>
              <a:rPr lang="en-US" sz="150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программы</a:t>
            </a:r>
            <a:endParaRPr lang="en-US" sz="1500" dirty="0">
              <a:latin typeface="Calibri (Основной текст)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20A6135-AD01-A013-296A-28FE276B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  <p:pic>
        <p:nvPicPr>
          <p:cNvPr id="2" name="Image 0"/>
          <p:cNvPicPr>
            <a:picLocks noChangeAspect="1"/>
          </p:cNvPicPr>
          <p:nvPr/>
        </p:nvPicPr>
        <p:blipFill>
          <a:blip r:embed="rId4"/>
          <a:srcRect b="9217"/>
          <a:stretch/>
        </p:blipFill>
        <p:spPr>
          <a:xfrm>
            <a:off x="9174601" y="406073"/>
            <a:ext cx="5486400" cy="74710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626150"/>
            <a:ext cx="14630399" cy="550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00"/>
              </a:lnSpc>
              <a:buNone/>
            </a:pPr>
            <a:r>
              <a:rPr lang="en-US" sz="3450" dirty="0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Описание технологий</a:t>
            </a:r>
            <a:endParaRPr lang="en-US" sz="3450" dirty="0">
              <a:latin typeface="Calibri (Основной текст)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389720" y="1440537"/>
            <a:ext cx="7911227" cy="6162913"/>
          </a:xfrm>
          <a:prstGeom prst="roundRect">
            <a:avLst>
              <a:gd name="adj" fmla="val 12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397340" y="1448157"/>
            <a:ext cx="7895987" cy="50815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573433" y="1561386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Класс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25236" y="1561386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Описание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8" name="Shape 5"/>
          <p:cNvSpPr/>
          <p:nvPr/>
        </p:nvSpPr>
        <p:spPr>
          <a:xfrm>
            <a:off x="3397340" y="1956316"/>
            <a:ext cx="7895987" cy="13532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573433" y="2069544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Sequencer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25236" y="2069544"/>
            <a:ext cx="3591997" cy="1126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Стартовое окно, содержащее все элементы, кроме главного окна. Обеспечивает взаимодействие между элементами.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3397340" y="3309580"/>
            <a:ext cx="7895987" cy="13532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3573433" y="3422809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Playlist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525236" y="3422809"/>
            <a:ext cx="3591997" cy="1126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Создает сетку и полоску воспроизведения. Управляет временем, проигрыванием звуков, метрономом и слайдером композиции.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3397340" y="4662845"/>
            <a:ext cx="7895987" cy="1071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3573433" y="4776073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SoundClip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525236" y="4776073"/>
            <a:ext cx="3591997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Задает параметры для клипа, обеспечивая его воспроизведение и взаимодействие со звуком.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3397340" y="5734407"/>
            <a:ext cx="7895987" cy="1071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573433" y="5847636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SoundManager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525236" y="5847636"/>
            <a:ext cx="3591997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Хранит звук, позволяя воспроизводить, останавливать и получать информацию о длине звука.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3397340" y="6805970"/>
            <a:ext cx="7895987" cy="7898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3573433" y="6919198"/>
            <a:ext cx="359199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Demo_Instrument</a:t>
            </a:r>
            <a:endParaRPr lang="en-US" sz="1350" dirty="0">
              <a:latin typeface="Calibri (Основной текст)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525236" y="6919198"/>
            <a:ext cx="3591997" cy="563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“</a:t>
            </a:r>
            <a:r>
              <a:rPr lang="ru-RU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с</a:t>
            </a:r>
            <a:r>
              <a:rPr lang="en-US" sz="13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интезатор</a:t>
            </a:r>
            <a:r>
              <a:rPr lang="en-US" sz="13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”, содержащий каталог звуков.</a:t>
            </a:r>
            <a:endParaRPr lang="en-US" sz="1350" dirty="0">
              <a:latin typeface="Calibri (Основной текст)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811A80B-E087-ECAE-63E0-BCAFD402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177"/>
            <a:ext cx="75020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alibri (Основной текст)"/>
                <a:ea typeface="Corben" pitchFamily="34" charset="-122"/>
                <a:cs typeface="Corben" pitchFamily="34" charset="-120"/>
              </a:rPr>
              <a:t>Используемые библиотеки</a:t>
            </a:r>
            <a:endParaRPr lang="en-US" sz="4450" dirty="0">
              <a:latin typeface="Calibri (Основной текст)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206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Python v3.12</a:t>
            </a:r>
            <a:endParaRPr lang="en-US" sz="1750" dirty="0">
              <a:latin typeface="Calibri (Основной текст)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3628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psutil v6.1.0 (</a:t>
            </a: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для</a:t>
            </a:r>
            <a:r>
              <a:rPr lang="ru-RU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 сведений о загруженности </a:t>
            </a:r>
            <a:r>
              <a:rPr lang="ru-RU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цп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)</a:t>
            </a:r>
            <a:endParaRPr lang="en-US" sz="1750" dirty="0">
              <a:latin typeface="Calibri (Основной текст)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8050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PyQt v6.7.1</a:t>
            </a:r>
            <a:endParaRPr lang="en-US" sz="1750" dirty="0">
              <a:latin typeface="Calibri (Основной текст)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2472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pygame v2.6.1 (для воспроизведения звука) (pydub у меня не работал)</a:t>
            </a:r>
            <a:endParaRPr lang="en-US" sz="1750" dirty="0">
              <a:latin typeface="Calibri (Основной текст)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6894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soundfile v0.12.1 (для анализа </a:t>
            </a: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файла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  <a:cs typeface="Nobile" pitchFamily="34" charset="-120"/>
              </a:rPr>
              <a:t>)</a:t>
            </a:r>
            <a:endParaRPr lang="ru-RU" sz="1750" dirty="0">
              <a:solidFill>
                <a:srgbClr val="404155"/>
              </a:solidFill>
              <a:latin typeface="Calibri (Основной текст)"/>
              <a:ea typeface="Nobile" pitchFamily="34" charset="-122"/>
              <a:cs typeface="Nobile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scipy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 v1.14.1 (</a:t>
            </a:r>
            <a:r>
              <a:rPr lang="ru-RU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для </a:t>
            </a:r>
            <a:r>
              <a:rPr lang="ru-RU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ресемпла</a:t>
            </a:r>
            <a:r>
              <a:rPr lang="ru-RU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 звука)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numpy</a:t>
            </a:r>
            <a:r>
              <a:rPr lang="en-US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 v2.1.3 (</a:t>
            </a:r>
            <a:r>
              <a:rPr lang="ru-RU" sz="1750" dirty="0">
                <a:solidFill>
                  <a:srgbClr val="404155"/>
                </a:solidFill>
                <a:latin typeface="Calibri (Основной текст)"/>
                <a:ea typeface="Nobile" pitchFamily="34" charset="-122"/>
              </a:rPr>
              <a:t>1 раз использовал для заполнения массива нулями)</a:t>
            </a:r>
            <a:endParaRPr lang="en-US" sz="1750" dirty="0">
              <a:latin typeface="Calibri (Основной текст)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7FB5A2-31CB-2CCE-72D1-35735DDE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7" y="7524652"/>
            <a:ext cx="2172003" cy="70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384</Words>
  <Application>Microsoft Office PowerPoint</Application>
  <PresentationFormat>Произвольный</PresentationFormat>
  <Paragraphs>65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Corben</vt:lpstr>
      <vt:lpstr>Calibri (Основной текст)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shakie ⠀</cp:lastModifiedBy>
  <cp:revision>11</cp:revision>
  <dcterms:created xsi:type="dcterms:W3CDTF">2024-11-29T15:09:04Z</dcterms:created>
  <dcterms:modified xsi:type="dcterms:W3CDTF">2024-12-01T17:08:44Z</dcterms:modified>
</cp:coreProperties>
</file>