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1" r:id="rId4"/>
    <p:sldId id="264" r:id="rId5"/>
    <p:sldId id="270" r:id="rId6"/>
    <p:sldId id="265" r:id="rId7"/>
    <p:sldId id="266" r:id="rId8"/>
    <p:sldId id="267" r:id="rId9"/>
    <p:sldId id="271" r:id="rId10"/>
    <p:sldId id="268" r:id="rId11"/>
    <p:sldId id="280" r:id="rId12"/>
    <p:sldId id="269" r:id="rId13"/>
    <p:sldId id="272" r:id="rId14"/>
    <p:sldId id="273" r:id="rId15"/>
    <p:sldId id="278" r:id="rId16"/>
    <p:sldId id="275" r:id="rId17"/>
    <p:sldId id="279" r:id="rId18"/>
    <p:sldId id="277" r:id="rId19"/>
    <p:sldId id="274" r:id="rId20"/>
    <p:sldId id="276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210" indent="-28321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210" indent="-28321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  <a:endParaRPr lang="en-US" dirty="0"/>
          </a:p>
          <a:p>
            <a:pPr lvl="1"/>
            <a:r>
              <a:rPr lang="en-US" dirty="0"/>
              <a:t>Supporting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  <a:endParaRPr lang="en-US" dirty="0"/>
          </a:p>
        </p:txBody>
      </p:sp>
      <p:pic>
        <p:nvPicPr>
          <p:cNvPr id="12" name="Picture 11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2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  <a:endParaRPr lang="en-US" dirty="0"/>
          </a:p>
        </p:txBody>
      </p:sp>
      <p:sp>
        <p:nvSpPr>
          <p:cNvPr id="1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16.png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 cstate="screen"/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405" indent="-116205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9155" indent="-173355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604" y="1160726"/>
            <a:ext cx="8348837" cy="997196"/>
          </a:xfrm>
        </p:spPr>
        <p:txBody>
          <a:bodyPr/>
          <a:lstStyle/>
          <a:p>
            <a:r>
              <a:rPr lang="en-US" sz="3600" dirty="0">
                <a:latin typeface="Arial" panose="020B0604020202020204"/>
                <a:cs typeface="Arial" panose="020B0604020202020204"/>
              </a:rPr>
              <a:t>INTADM21AJ014 - Crime Management System</a:t>
            </a:r>
            <a:endParaRPr lang="en-US"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643" y="3061180"/>
            <a:ext cx="8327698" cy="406477"/>
          </a:xfrm>
        </p:spPr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Arpita Bhargava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>
                <a:latin typeface="Arial" panose="020B0604020202020204"/>
                <a:cs typeface="Arial" panose="020B0604020202020204"/>
              </a:rPr>
              <a:t>Vivek </a:t>
            </a:r>
            <a:r>
              <a:rPr lang="en-IN" altLang="en-US">
                <a:latin typeface="Arial" panose="020B0604020202020204"/>
                <a:cs typeface="Arial" panose="020B0604020202020204"/>
              </a:rPr>
              <a:t> Sheel </a:t>
            </a:r>
            <a:r>
              <a:rPr lang="en-US">
                <a:latin typeface="Arial" panose="020B0604020202020204"/>
                <a:cs typeface="Arial" panose="020B0604020202020204"/>
              </a:rPr>
              <a:t>Shakya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>
                <a:latin typeface="Arial" panose="020B0604020202020204"/>
                <a:cs typeface="Arial" panose="020B0604020202020204"/>
              </a:rPr>
              <a:t>Suvidya Sharma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>
                <a:latin typeface="Arial" panose="020B0604020202020204"/>
                <a:cs typeface="Arial" panose="020B0604020202020204"/>
              </a:rPr>
              <a:t>Vignesh K.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>
                <a:latin typeface="Arial" panose="020B0604020202020204"/>
                <a:cs typeface="Arial" panose="020B0604020202020204"/>
              </a:rPr>
              <a:t>Avanija S.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4084" y="4507928"/>
            <a:ext cx="8324523" cy="254000"/>
          </a:xfrm>
        </p:spPr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13th May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Complaint Confirmation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72" y="895351"/>
            <a:ext cx="5127673" cy="3437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Track Complaint</a:t>
            </a:r>
            <a:endParaRPr lang="en-US"/>
          </a:p>
        </p:txBody>
      </p:sp>
      <p:pic>
        <p:nvPicPr>
          <p:cNvPr id="6" name="Picture 6" descr="Graphical user interface, application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067155" y="896018"/>
            <a:ext cx="4924425" cy="30765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Police Overview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606" y="896074"/>
            <a:ext cx="6164679" cy="3055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Update Status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6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578" y="948652"/>
            <a:ext cx="3359818" cy="32461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Admin Dashboard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1" y="752568"/>
            <a:ext cx="5325921" cy="36383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Complaint Validation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9" y="740872"/>
            <a:ext cx="6026761" cy="38024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Complaint Validation Status Update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86" y="835164"/>
            <a:ext cx="5304819" cy="34731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Police Information Update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r="7724"/>
          <a:stretch>
            <a:fillRect/>
          </a:stretch>
        </p:blipFill>
        <p:spPr>
          <a:xfrm>
            <a:off x="1691437" y="752597"/>
            <a:ext cx="5761126" cy="36383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Add/Update Police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69" y="895351"/>
            <a:ext cx="5303520" cy="34794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/>
                <a:cs typeface="Arial" panose="020B0604020202020204"/>
              </a:rPr>
              <a:t>User Validation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>
            <a:fillRect/>
          </a:stretch>
        </p:blipFill>
        <p:spPr>
          <a:xfrm>
            <a:off x="1698401" y="781718"/>
            <a:ext cx="5631199" cy="35800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Homepage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64131" y="898859"/>
            <a:ext cx="5986019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1633" y="2704748"/>
            <a:ext cx="8207508" cy="368935"/>
          </a:xfrm>
        </p:spPr>
        <p:txBody>
          <a:bodyPr/>
          <a:lstStyle/>
          <a:p>
            <a:r>
              <a:rPr lang="en-IN" altLang="en-US" dirty="0"/>
              <a:t>Vivek Sheel Shakya	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1633" y="3147749"/>
            <a:ext cx="8207508" cy="276860"/>
          </a:xfrm>
        </p:spPr>
        <p:txBody>
          <a:bodyPr/>
          <a:lstStyle/>
          <a:p>
            <a:r>
              <a:rPr lang="en-IN" altLang="en-US" dirty="0"/>
              <a:t>VivekSheel</a:t>
            </a:r>
            <a:r>
              <a:rPr lang="en-US" dirty="0"/>
              <a:t>.</a:t>
            </a:r>
            <a:r>
              <a:rPr lang="en-IN" altLang="en-US" dirty="0"/>
              <a:t>Shakya</a:t>
            </a:r>
            <a:r>
              <a:rPr lang="en-US" dirty="0"/>
              <a:t>@cognizant.com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News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Picture 6" descr="Graphical user interface, email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08986" y="831182"/>
            <a:ext cx="5697888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Most Wanted</a:t>
            </a:r>
            <a:endParaRPr lang="en-US"/>
          </a:p>
        </p:txBody>
      </p:sp>
      <p:pic>
        <p:nvPicPr>
          <p:cNvPr id="6" name="Picture 6" descr="Graphical user interface, application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38286" y="831182"/>
            <a:ext cx="5723459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Missing Persons</a:t>
            </a:r>
            <a:endParaRPr lang="en-US"/>
          </a:p>
        </p:txBody>
      </p:sp>
      <p:pic>
        <p:nvPicPr>
          <p:cNvPr id="6" name="Picture 6" descr="Graphical user interface, website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94485" y="951497"/>
            <a:ext cx="3866233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7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67" y="895475"/>
            <a:ext cx="3758364" cy="3307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Crime Types</a:t>
            </a:r>
            <a:endParaRPr lang="en-US" err="1"/>
          </a:p>
        </p:txBody>
      </p:sp>
      <p:pic>
        <p:nvPicPr>
          <p:cNvPr id="6" name="Picture 6" descr="Diagram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36042" y="846221"/>
            <a:ext cx="5795627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User Login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89101" y="981576"/>
            <a:ext cx="5733173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Police Login</a:t>
            </a:r>
            <a:endParaRPr lang="en-US"/>
          </a:p>
        </p:txBody>
      </p:sp>
      <p:pic>
        <p:nvPicPr>
          <p:cNvPr id="6" name="Picture 6" descr="Graphical user interface, text, application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40720" y="861261"/>
            <a:ext cx="5414895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/>
                <a:cs typeface="Arial" panose="020B0604020202020204"/>
              </a:rPr>
              <a:t>Complaint</a:t>
            </a:r>
            <a:endParaRPr lang="en-US"/>
          </a:p>
        </p:txBody>
      </p:sp>
      <p:pic>
        <p:nvPicPr>
          <p:cNvPr id="6" name="Picture 6" descr="Graphical user interface, application, website&#10;&#10;Description automatically generated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483194" y="913899"/>
            <a:ext cx="4182584" cy="3311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0</TotalTime>
  <Words>808</Words>
  <Application>WPS Presentation</Application>
  <PresentationFormat>On-screen Show (16:9)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Courier New</vt:lpstr>
      <vt:lpstr>Arial</vt:lpstr>
      <vt:lpstr>Microsoft YaHei</vt:lpstr>
      <vt:lpstr>Arial Unicode MS</vt:lpstr>
      <vt:lpstr>Calibri</vt:lpstr>
      <vt:lpstr>CognizantTheme</vt:lpstr>
      <vt:lpstr>INTADM21AJ014 - Crime Management System</vt:lpstr>
      <vt:lpstr>Homepage</vt:lpstr>
      <vt:lpstr>News</vt:lpstr>
      <vt:lpstr>Most Wanted</vt:lpstr>
      <vt:lpstr>Missing Persons</vt:lpstr>
      <vt:lpstr>Crime Types</vt:lpstr>
      <vt:lpstr>User Login</vt:lpstr>
      <vt:lpstr>Police Login</vt:lpstr>
      <vt:lpstr>Complaint</vt:lpstr>
      <vt:lpstr>Complaint Confirmation</vt:lpstr>
      <vt:lpstr>Track Complaint</vt:lpstr>
      <vt:lpstr>Police Overview Page</vt:lpstr>
      <vt:lpstr>Update Status Page</vt:lpstr>
      <vt:lpstr>Admin Dashboard Page</vt:lpstr>
      <vt:lpstr>Complaint Validation Page</vt:lpstr>
      <vt:lpstr>Complaint Validation Status Update Page</vt:lpstr>
      <vt:lpstr>Police Information Update Page</vt:lpstr>
      <vt:lpstr>Add/Update Police Page</vt:lpstr>
      <vt:lpstr>User Validation Page</vt:lpstr>
      <vt:lpstr>Thank You!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SIDDHARTH SHAKYA</cp:lastModifiedBy>
  <cp:revision>9</cp:revision>
  <dcterms:created xsi:type="dcterms:W3CDTF">2020-12-21T12:53:00Z</dcterms:created>
  <dcterms:modified xsi:type="dcterms:W3CDTF">2021-06-21T16:30:08Z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