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5143500" cx="9144000"/>
  <p:notesSz cx="6858000" cy="9144000"/>
  <p:embeddedFontLst>
    <p:embeddedFont>
      <p:font typeface="Lexend Light"/>
      <p:regular r:id="rId32"/>
      <p:bold r:id="rId33"/>
    </p:embeddedFont>
    <p:embeddedFont>
      <p:font typeface="Fira Sans Condensed Medium"/>
      <p:regular r:id="rId34"/>
      <p:bold r:id="rId35"/>
      <p:italic r:id="rId36"/>
      <p:boldItalic r:id="rId37"/>
    </p:embeddedFont>
    <p:embeddedFont>
      <p:font typeface="Bebas Neue"/>
      <p:regular r:id="rId38"/>
    </p:embeddedFont>
    <p:embeddedFont>
      <p:font typeface="Lexend"/>
      <p:regular r:id="rId39"/>
      <p:bold r:id="rId40"/>
    </p:embeddedFont>
    <p:embeddedFont>
      <p:font typeface="PT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20" Type="http://schemas.openxmlformats.org/officeDocument/2006/relationships/slide" Target="slides/slide16.xml"/><Relationship Id="rId42" Type="http://schemas.openxmlformats.org/officeDocument/2006/relationships/font" Target="fonts/PTSans-bold.fntdata"/><Relationship Id="rId41" Type="http://schemas.openxmlformats.org/officeDocument/2006/relationships/font" Target="fonts/PTSans-regular.fntdata"/><Relationship Id="rId22" Type="http://schemas.openxmlformats.org/officeDocument/2006/relationships/slide" Target="slides/slide18.xml"/><Relationship Id="rId44" Type="http://schemas.openxmlformats.org/officeDocument/2006/relationships/font" Target="fonts/PTSans-boldItalic.fntdata"/><Relationship Id="rId21" Type="http://schemas.openxmlformats.org/officeDocument/2006/relationships/slide" Target="slides/slide17.xml"/><Relationship Id="rId43" Type="http://schemas.openxmlformats.org/officeDocument/2006/relationships/font" Target="fonts/PTSans-italic.fnt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LexendLight-bold.fntdata"/><Relationship Id="rId10" Type="http://schemas.openxmlformats.org/officeDocument/2006/relationships/slide" Target="slides/slide6.xml"/><Relationship Id="rId32" Type="http://schemas.openxmlformats.org/officeDocument/2006/relationships/font" Target="fonts/LexendLight-regular.fntdata"/><Relationship Id="rId13" Type="http://schemas.openxmlformats.org/officeDocument/2006/relationships/slide" Target="slides/slide9.xml"/><Relationship Id="rId35" Type="http://schemas.openxmlformats.org/officeDocument/2006/relationships/font" Target="fonts/FiraSansCondensedMedium-bold.fntdata"/><Relationship Id="rId12" Type="http://schemas.openxmlformats.org/officeDocument/2006/relationships/slide" Target="slides/slide8.xml"/><Relationship Id="rId34" Type="http://schemas.openxmlformats.org/officeDocument/2006/relationships/font" Target="fonts/FiraSansCondensedMedium-regular.fntdata"/><Relationship Id="rId15" Type="http://schemas.openxmlformats.org/officeDocument/2006/relationships/slide" Target="slides/slide11.xml"/><Relationship Id="rId37" Type="http://schemas.openxmlformats.org/officeDocument/2006/relationships/font" Target="fonts/FiraSansCondensedMedium-boldItalic.fntdata"/><Relationship Id="rId14" Type="http://schemas.openxmlformats.org/officeDocument/2006/relationships/slide" Target="slides/slide10.xml"/><Relationship Id="rId36" Type="http://schemas.openxmlformats.org/officeDocument/2006/relationships/font" Target="fonts/FiraSansCondensedMedium-italic.fntdata"/><Relationship Id="rId17" Type="http://schemas.openxmlformats.org/officeDocument/2006/relationships/slide" Target="slides/slide13.xml"/><Relationship Id="rId39" Type="http://schemas.openxmlformats.org/officeDocument/2006/relationships/font" Target="fonts/Lexend-regular.fntdata"/><Relationship Id="rId16" Type="http://schemas.openxmlformats.org/officeDocument/2006/relationships/slide" Target="slides/slide12.xml"/><Relationship Id="rId38" Type="http://schemas.openxmlformats.org/officeDocument/2006/relationships/font" Target="fonts/BebasNeue-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3" name="Shape 1513"/>
        <p:cNvGrpSpPr/>
        <p:nvPr/>
      </p:nvGrpSpPr>
      <p:grpSpPr>
        <a:xfrm>
          <a:off x="0" y="0"/>
          <a:ext cx="0" cy="0"/>
          <a:chOff x="0" y="0"/>
          <a:chExt cx="0" cy="0"/>
        </a:xfrm>
      </p:grpSpPr>
      <p:sp>
        <p:nvSpPr>
          <p:cNvPr id="1514" name="Google Shape;1514;g136ddcb562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5" name="Google Shape;1515;g136ddcb562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1" name="Shape 1841"/>
        <p:cNvGrpSpPr/>
        <p:nvPr/>
      </p:nvGrpSpPr>
      <p:grpSpPr>
        <a:xfrm>
          <a:off x="0" y="0"/>
          <a:ext cx="0" cy="0"/>
          <a:chOff x="0" y="0"/>
          <a:chExt cx="0" cy="0"/>
        </a:xfrm>
      </p:grpSpPr>
      <p:sp>
        <p:nvSpPr>
          <p:cNvPr id="1842" name="Google Shape;1842;g31706120673_3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3" name="Google Shape;1843;g31706120673_3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7" name="Shape 1847"/>
        <p:cNvGrpSpPr/>
        <p:nvPr/>
      </p:nvGrpSpPr>
      <p:grpSpPr>
        <a:xfrm>
          <a:off x="0" y="0"/>
          <a:ext cx="0" cy="0"/>
          <a:chOff x="0" y="0"/>
          <a:chExt cx="0" cy="0"/>
        </a:xfrm>
      </p:grpSpPr>
      <p:sp>
        <p:nvSpPr>
          <p:cNvPr id="1848" name="Google Shape;1848;g31706120673_2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9" name="Google Shape;1849;g31706120673_2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3" name="Shape 1853"/>
        <p:cNvGrpSpPr/>
        <p:nvPr/>
      </p:nvGrpSpPr>
      <p:grpSpPr>
        <a:xfrm>
          <a:off x="0" y="0"/>
          <a:ext cx="0" cy="0"/>
          <a:chOff x="0" y="0"/>
          <a:chExt cx="0" cy="0"/>
        </a:xfrm>
      </p:grpSpPr>
      <p:sp>
        <p:nvSpPr>
          <p:cNvPr id="1854" name="Google Shape;1854;g31706120673_3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5" name="Google Shape;1855;g31706120673_3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0" name="Shape 1860"/>
        <p:cNvGrpSpPr/>
        <p:nvPr/>
      </p:nvGrpSpPr>
      <p:grpSpPr>
        <a:xfrm>
          <a:off x="0" y="0"/>
          <a:ext cx="0" cy="0"/>
          <a:chOff x="0" y="0"/>
          <a:chExt cx="0" cy="0"/>
        </a:xfrm>
      </p:grpSpPr>
      <p:sp>
        <p:nvSpPr>
          <p:cNvPr id="1861" name="Google Shape;1861;g3195aebd1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2" name="Google Shape;1862;g3195aebd1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7" name="Shape 1867"/>
        <p:cNvGrpSpPr/>
        <p:nvPr/>
      </p:nvGrpSpPr>
      <p:grpSpPr>
        <a:xfrm>
          <a:off x="0" y="0"/>
          <a:ext cx="0" cy="0"/>
          <a:chOff x="0" y="0"/>
          <a:chExt cx="0" cy="0"/>
        </a:xfrm>
      </p:grpSpPr>
      <p:sp>
        <p:nvSpPr>
          <p:cNvPr id="1868" name="Google Shape;1868;g3195aebd1da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9" name="Google Shape;1869;g3195aebd1da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5" name="Shape 1955"/>
        <p:cNvGrpSpPr/>
        <p:nvPr/>
      </p:nvGrpSpPr>
      <p:grpSpPr>
        <a:xfrm>
          <a:off x="0" y="0"/>
          <a:ext cx="0" cy="0"/>
          <a:chOff x="0" y="0"/>
          <a:chExt cx="0" cy="0"/>
        </a:xfrm>
      </p:grpSpPr>
      <p:sp>
        <p:nvSpPr>
          <p:cNvPr id="1956" name="Google Shape;1956;g31706120673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7" name="Google Shape;1957;g31706120673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3" name="Shape 1963"/>
        <p:cNvGrpSpPr/>
        <p:nvPr/>
      </p:nvGrpSpPr>
      <p:grpSpPr>
        <a:xfrm>
          <a:off x="0" y="0"/>
          <a:ext cx="0" cy="0"/>
          <a:chOff x="0" y="0"/>
          <a:chExt cx="0" cy="0"/>
        </a:xfrm>
      </p:grpSpPr>
      <p:sp>
        <p:nvSpPr>
          <p:cNvPr id="1964" name="Google Shape;1964;g31b40feb19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5" name="Google Shape;1965;g31b40feb19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9" name="Shape 1969"/>
        <p:cNvGrpSpPr/>
        <p:nvPr/>
      </p:nvGrpSpPr>
      <p:grpSpPr>
        <a:xfrm>
          <a:off x="0" y="0"/>
          <a:ext cx="0" cy="0"/>
          <a:chOff x="0" y="0"/>
          <a:chExt cx="0" cy="0"/>
        </a:xfrm>
      </p:grpSpPr>
      <p:sp>
        <p:nvSpPr>
          <p:cNvPr id="1970" name="Google Shape;1970;g31b40feb19c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1" name="Google Shape;1971;g31b40feb19c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5" name="Shape 1975"/>
        <p:cNvGrpSpPr/>
        <p:nvPr/>
      </p:nvGrpSpPr>
      <p:grpSpPr>
        <a:xfrm>
          <a:off x="0" y="0"/>
          <a:ext cx="0" cy="0"/>
          <a:chOff x="0" y="0"/>
          <a:chExt cx="0" cy="0"/>
        </a:xfrm>
      </p:grpSpPr>
      <p:sp>
        <p:nvSpPr>
          <p:cNvPr id="1976" name="Google Shape;1976;g31b40feb19c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7" name="Google Shape;1977;g31b40feb19c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1" name="Shape 1981"/>
        <p:cNvGrpSpPr/>
        <p:nvPr/>
      </p:nvGrpSpPr>
      <p:grpSpPr>
        <a:xfrm>
          <a:off x="0" y="0"/>
          <a:ext cx="0" cy="0"/>
          <a:chOff x="0" y="0"/>
          <a:chExt cx="0" cy="0"/>
        </a:xfrm>
      </p:grpSpPr>
      <p:sp>
        <p:nvSpPr>
          <p:cNvPr id="1982" name="Google Shape;1982;g31b40feb19c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3" name="Google Shape;1983;g31b40feb19c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1" name="Shape 1621"/>
        <p:cNvGrpSpPr/>
        <p:nvPr/>
      </p:nvGrpSpPr>
      <p:grpSpPr>
        <a:xfrm>
          <a:off x="0" y="0"/>
          <a:ext cx="0" cy="0"/>
          <a:chOff x="0" y="0"/>
          <a:chExt cx="0" cy="0"/>
        </a:xfrm>
      </p:grpSpPr>
      <p:sp>
        <p:nvSpPr>
          <p:cNvPr id="1622" name="Google Shape;1622;gf48d753952_0_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3" name="Google Shape;1623;gf48d753952_0_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7" name="Shape 1987"/>
        <p:cNvGrpSpPr/>
        <p:nvPr/>
      </p:nvGrpSpPr>
      <p:grpSpPr>
        <a:xfrm>
          <a:off x="0" y="0"/>
          <a:ext cx="0" cy="0"/>
          <a:chOff x="0" y="0"/>
          <a:chExt cx="0" cy="0"/>
        </a:xfrm>
      </p:grpSpPr>
      <p:sp>
        <p:nvSpPr>
          <p:cNvPr id="1988" name="Google Shape;1988;g31b40feb19c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9" name="Google Shape;1989;g31b40feb19c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3" name="Shape 1993"/>
        <p:cNvGrpSpPr/>
        <p:nvPr/>
      </p:nvGrpSpPr>
      <p:grpSpPr>
        <a:xfrm>
          <a:off x="0" y="0"/>
          <a:ext cx="0" cy="0"/>
          <a:chOff x="0" y="0"/>
          <a:chExt cx="0" cy="0"/>
        </a:xfrm>
      </p:grpSpPr>
      <p:sp>
        <p:nvSpPr>
          <p:cNvPr id="1994" name="Google Shape;1994;g31b40feb19c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5" name="Google Shape;1995;g31b40feb19c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9" name="Shape 1999"/>
        <p:cNvGrpSpPr/>
        <p:nvPr/>
      </p:nvGrpSpPr>
      <p:grpSpPr>
        <a:xfrm>
          <a:off x="0" y="0"/>
          <a:ext cx="0" cy="0"/>
          <a:chOff x="0" y="0"/>
          <a:chExt cx="0" cy="0"/>
        </a:xfrm>
      </p:grpSpPr>
      <p:sp>
        <p:nvSpPr>
          <p:cNvPr id="2000" name="Google Shape;2000;g31b40feb19c_3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1" name="Google Shape;2001;g31b40feb19c_3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5" name="Shape 2005"/>
        <p:cNvGrpSpPr/>
        <p:nvPr/>
      </p:nvGrpSpPr>
      <p:grpSpPr>
        <a:xfrm>
          <a:off x="0" y="0"/>
          <a:ext cx="0" cy="0"/>
          <a:chOff x="0" y="0"/>
          <a:chExt cx="0" cy="0"/>
        </a:xfrm>
      </p:grpSpPr>
      <p:sp>
        <p:nvSpPr>
          <p:cNvPr id="2006" name="Google Shape;2006;g31b40feb19c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7" name="Google Shape;2007;g31b40feb19c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1" name="Shape 2011"/>
        <p:cNvGrpSpPr/>
        <p:nvPr/>
      </p:nvGrpSpPr>
      <p:grpSpPr>
        <a:xfrm>
          <a:off x="0" y="0"/>
          <a:ext cx="0" cy="0"/>
          <a:chOff x="0" y="0"/>
          <a:chExt cx="0" cy="0"/>
        </a:xfrm>
      </p:grpSpPr>
      <p:sp>
        <p:nvSpPr>
          <p:cNvPr id="2012" name="Google Shape;2012;g3195aebd1da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3" name="Google Shape;2013;g3195aebd1da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5" name="Shape 2075"/>
        <p:cNvGrpSpPr/>
        <p:nvPr/>
      </p:nvGrpSpPr>
      <p:grpSpPr>
        <a:xfrm>
          <a:off x="0" y="0"/>
          <a:ext cx="0" cy="0"/>
          <a:chOff x="0" y="0"/>
          <a:chExt cx="0" cy="0"/>
        </a:xfrm>
      </p:grpSpPr>
      <p:sp>
        <p:nvSpPr>
          <p:cNvPr id="2076" name="Google Shape;2076;g136ddcb5620_0_17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7" name="Google Shape;2077;g136ddcb5620_0_17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2" name="Shape 2082"/>
        <p:cNvGrpSpPr/>
        <p:nvPr/>
      </p:nvGrpSpPr>
      <p:grpSpPr>
        <a:xfrm>
          <a:off x="0" y="0"/>
          <a:ext cx="0" cy="0"/>
          <a:chOff x="0" y="0"/>
          <a:chExt cx="0" cy="0"/>
        </a:xfrm>
      </p:grpSpPr>
      <p:sp>
        <p:nvSpPr>
          <p:cNvPr id="2083" name="Google Shape;2083;g31706120673_3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4" name="Google Shape;2084;g31706120673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8" name="Shape 2088"/>
        <p:cNvGrpSpPr/>
        <p:nvPr/>
      </p:nvGrpSpPr>
      <p:grpSpPr>
        <a:xfrm>
          <a:off x="0" y="0"/>
          <a:ext cx="0" cy="0"/>
          <a:chOff x="0" y="0"/>
          <a:chExt cx="0" cy="0"/>
        </a:xfrm>
      </p:grpSpPr>
      <p:sp>
        <p:nvSpPr>
          <p:cNvPr id="2089" name="Google Shape;2089;g3195aebd1da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0" name="Google Shape;2090;g3195aebd1da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5" name="Shape 1635"/>
        <p:cNvGrpSpPr/>
        <p:nvPr/>
      </p:nvGrpSpPr>
      <p:grpSpPr>
        <a:xfrm>
          <a:off x="0" y="0"/>
          <a:ext cx="0" cy="0"/>
          <a:chOff x="0" y="0"/>
          <a:chExt cx="0" cy="0"/>
        </a:xfrm>
      </p:grpSpPr>
      <p:sp>
        <p:nvSpPr>
          <p:cNvPr id="1636" name="Google Shape;1636;gf48d753952_0_9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7" name="Google Shape;1637;gf48d753952_0_9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3" name="Shape 1723"/>
        <p:cNvGrpSpPr/>
        <p:nvPr/>
      </p:nvGrpSpPr>
      <p:grpSpPr>
        <a:xfrm>
          <a:off x="0" y="0"/>
          <a:ext cx="0" cy="0"/>
          <a:chOff x="0" y="0"/>
          <a:chExt cx="0" cy="0"/>
        </a:xfrm>
      </p:grpSpPr>
      <p:sp>
        <p:nvSpPr>
          <p:cNvPr id="1724" name="Google Shape;1724;gf48d753952_0_8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5" name="Google Shape;1725;gf48d753952_0_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9" name="Shape 1749"/>
        <p:cNvGrpSpPr/>
        <p:nvPr/>
      </p:nvGrpSpPr>
      <p:grpSpPr>
        <a:xfrm>
          <a:off x="0" y="0"/>
          <a:ext cx="0" cy="0"/>
          <a:chOff x="0" y="0"/>
          <a:chExt cx="0" cy="0"/>
        </a:xfrm>
      </p:grpSpPr>
      <p:sp>
        <p:nvSpPr>
          <p:cNvPr id="1750" name="Google Shape;1750;g136ddcb5620_0_26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1" name="Google Shape;1751;g136ddcb5620_0_26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3" name="Shape 1813"/>
        <p:cNvGrpSpPr/>
        <p:nvPr/>
      </p:nvGrpSpPr>
      <p:grpSpPr>
        <a:xfrm>
          <a:off x="0" y="0"/>
          <a:ext cx="0" cy="0"/>
          <a:chOff x="0" y="0"/>
          <a:chExt cx="0" cy="0"/>
        </a:xfrm>
      </p:grpSpPr>
      <p:sp>
        <p:nvSpPr>
          <p:cNvPr id="1814" name="Google Shape;1814;g31706120673_2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5" name="Google Shape;1815;g3170612067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9" name="Shape 1819"/>
        <p:cNvGrpSpPr/>
        <p:nvPr/>
      </p:nvGrpSpPr>
      <p:grpSpPr>
        <a:xfrm>
          <a:off x="0" y="0"/>
          <a:ext cx="0" cy="0"/>
          <a:chOff x="0" y="0"/>
          <a:chExt cx="0" cy="0"/>
        </a:xfrm>
      </p:grpSpPr>
      <p:sp>
        <p:nvSpPr>
          <p:cNvPr id="1820" name="Google Shape;1820;g31706120673_2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1" name="Google Shape;1821;g31706120673_2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6" name="Shape 1826"/>
        <p:cNvGrpSpPr/>
        <p:nvPr/>
      </p:nvGrpSpPr>
      <p:grpSpPr>
        <a:xfrm>
          <a:off x="0" y="0"/>
          <a:ext cx="0" cy="0"/>
          <a:chOff x="0" y="0"/>
          <a:chExt cx="0" cy="0"/>
        </a:xfrm>
      </p:grpSpPr>
      <p:sp>
        <p:nvSpPr>
          <p:cNvPr id="1827" name="Google Shape;1827;g31706120673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8" name="Google Shape;1828;g31706120673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3" name="Shape 1833"/>
        <p:cNvGrpSpPr/>
        <p:nvPr/>
      </p:nvGrpSpPr>
      <p:grpSpPr>
        <a:xfrm>
          <a:off x="0" y="0"/>
          <a:ext cx="0" cy="0"/>
          <a:chOff x="0" y="0"/>
          <a:chExt cx="0" cy="0"/>
        </a:xfrm>
      </p:grpSpPr>
      <p:sp>
        <p:nvSpPr>
          <p:cNvPr id="1834" name="Google Shape;1834;g31706120673_3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5" name="Google Shape;1835;g31706120673_3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620588"/>
            <a:ext cx="4847400" cy="1281000"/>
          </a:xfrm>
          <a:prstGeom prst="rect">
            <a:avLst/>
          </a:prstGeom>
        </p:spPr>
        <p:txBody>
          <a:bodyPr anchorCtr="0" anchor="b" bIns="91425" lIns="91425" spcFirstLastPara="1" rIns="91425" wrap="square" tIns="91425">
            <a:noAutofit/>
          </a:bodyPr>
          <a:lstStyle>
            <a:lvl1pPr lvl="0" algn="l">
              <a:spcBef>
                <a:spcPts val="0"/>
              </a:spcBef>
              <a:spcAft>
                <a:spcPts val="0"/>
              </a:spcAft>
              <a:buSzPts val="5200"/>
              <a:buNone/>
              <a:defRPr sz="39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5" y="3030013"/>
            <a:ext cx="3858900" cy="416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latin typeface="Lexend Light"/>
                <a:ea typeface="Lexend Light"/>
                <a:cs typeface="Lexend Light"/>
                <a:sym typeface="Lexend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09" name="Shape 409"/>
        <p:cNvGrpSpPr/>
        <p:nvPr/>
      </p:nvGrpSpPr>
      <p:grpSpPr>
        <a:xfrm>
          <a:off x="0" y="0"/>
          <a:ext cx="0" cy="0"/>
          <a:chOff x="0" y="0"/>
          <a:chExt cx="0" cy="0"/>
        </a:xfrm>
      </p:grpSpPr>
      <p:sp>
        <p:nvSpPr>
          <p:cNvPr id="410" name="Google Shape;410;p11"/>
          <p:cNvSpPr txBox="1"/>
          <p:nvPr>
            <p:ph hasCustomPrompt="1" type="title"/>
          </p:nvPr>
        </p:nvSpPr>
        <p:spPr>
          <a:xfrm>
            <a:off x="1284000" y="1335650"/>
            <a:ext cx="6576000" cy="1511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highlight>
                  <a:schemeClr val="accent1"/>
                </a:highlight>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411" name="Google Shape;411;p11"/>
          <p:cNvSpPr txBox="1"/>
          <p:nvPr>
            <p:ph idx="1" type="subTitle"/>
          </p:nvPr>
        </p:nvSpPr>
        <p:spPr>
          <a:xfrm>
            <a:off x="1284000" y="3094450"/>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412" name="Google Shape;412;p11"/>
          <p:cNvGrpSpPr/>
          <p:nvPr/>
        </p:nvGrpSpPr>
        <p:grpSpPr>
          <a:xfrm flipH="1" rot="956813">
            <a:off x="7293234" y="-154306"/>
            <a:ext cx="1106925" cy="945788"/>
            <a:chOff x="992725" y="1928675"/>
            <a:chExt cx="416550" cy="355925"/>
          </a:xfrm>
        </p:grpSpPr>
        <p:sp>
          <p:nvSpPr>
            <p:cNvPr id="413" name="Google Shape;413;p11"/>
            <p:cNvSpPr/>
            <p:nvPr/>
          </p:nvSpPr>
          <p:spPr>
            <a:xfrm>
              <a:off x="992725" y="2027025"/>
              <a:ext cx="272850" cy="257525"/>
            </a:xfrm>
            <a:custGeom>
              <a:rect b="b" l="l" r="r" t="t"/>
              <a:pathLst>
                <a:path extrusionOk="0" h="10301" w="10914">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1"/>
            <p:cNvSpPr/>
            <p:nvPr/>
          </p:nvSpPr>
          <p:spPr>
            <a:xfrm>
              <a:off x="1136475" y="1928675"/>
              <a:ext cx="272800" cy="257525"/>
            </a:xfrm>
            <a:custGeom>
              <a:rect b="b" l="l" r="r" t="t"/>
              <a:pathLst>
                <a:path extrusionOk="0" h="10301" w="10912">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1"/>
            <p:cNvSpPr/>
            <p:nvPr/>
          </p:nvSpPr>
          <p:spPr>
            <a:xfrm>
              <a:off x="1038900" y="2078100"/>
              <a:ext cx="103075" cy="70725"/>
            </a:xfrm>
            <a:custGeom>
              <a:rect b="b" l="l" r="r" t="t"/>
              <a:pathLst>
                <a:path extrusionOk="0" h="2829" w="4123">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1"/>
            <p:cNvSpPr/>
            <p:nvPr/>
          </p:nvSpPr>
          <p:spPr>
            <a:xfrm>
              <a:off x="1012175" y="1944850"/>
              <a:ext cx="386075" cy="339750"/>
            </a:xfrm>
            <a:custGeom>
              <a:rect b="b" l="l" r="r" t="t"/>
              <a:pathLst>
                <a:path extrusionOk="0" h="13590" w="15443">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chemeClr val="dk1">
                <a:alpha val="22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1"/>
            <p:cNvSpPr/>
            <p:nvPr/>
          </p:nvSpPr>
          <p:spPr>
            <a:xfrm>
              <a:off x="1133500" y="2027450"/>
              <a:ext cx="136450" cy="165775"/>
            </a:xfrm>
            <a:custGeom>
              <a:rect b="b" l="l" r="r" t="t"/>
              <a:pathLst>
                <a:path extrusionOk="0" h="6631" w="5458">
                  <a:moveTo>
                    <a:pt x="293" y="1"/>
                  </a:moveTo>
                  <a:lnTo>
                    <a:pt x="0" y="238"/>
                  </a:lnTo>
                  <a:lnTo>
                    <a:pt x="5165" y="6630"/>
                  </a:lnTo>
                  <a:lnTo>
                    <a:pt x="5457" y="6393"/>
                  </a:lnTo>
                  <a:lnTo>
                    <a:pt x="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18" name="Google Shape;418;p11"/>
          <p:cNvGrpSpPr/>
          <p:nvPr/>
        </p:nvGrpSpPr>
        <p:grpSpPr>
          <a:xfrm flipH="1" rot="-381773">
            <a:off x="1834370" y="4175940"/>
            <a:ext cx="2281596" cy="1957420"/>
            <a:chOff x="4770475" y="2910125"/>
            <a:chExt cx="548975" cy="470975"/>
          </a:xfrm>
        </p:grpSpPr>
        <p:sp>
          <p:nvSpPr>
            <p:cNvPr id="419" name="Google Shape;419;p1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5" name="Google Shape;425;p11"/>
          <p:cNvSpPr/>
          <p:nvPr/>
        </p:nvSpPr>
        <p:spPr>
          <a:xfrm rot="-365596">
            <a:off x="-452595" y="4012488"/>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6" name="Google Shape;426;p11"/>
          <p:cNvGrpSpPr/>
          <p:nvPr/>
        </p:nvGrpSpPr>
        <p:grpSpPr>
          <a:xfrm rot="-6685073">
            <a:off x="8384742" y="-10224"/>
            <a:ext cx="1884579" cy="3522852"/>
            <a:chOff x="4530725" y="2880400"/>
            <a:chExt cx="418300" cy="781875"/>
          </a:xfrm>
        </p:grpSpPr>
        <p:sp>
          <p:nvSpPr>
            <p:cNvPr id="427" name="Google Shape;427;p1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1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2" name="Google Shape;442;p11"/>
          <p:cNvGrpSpPr/>
          <p:nvPr/>
        </p:nvGrpSpPr>
        <p:grpSpPr>
          <a:xfrm rot="1155829">
            <a:off x="898703" y="3804077"/>
            <a:ext cx="1884591" cy="3522873"/>
            <a:chOff x="4530725" y="2880400"/>
            <a:chExt cx="418300" cy="781875"/>
          </a:xfrm>
        </p:grpSpPr>
        <p:sp>
          <p:nvSpPr>
            <p:cNvPr id="443" name="Google Shape;443;p1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1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1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1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1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1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1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1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1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1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1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1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1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458" name="Shape 458"/>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459" name="Shape 459"/>
        <p:cNvGrpSpPr/>
        <p:nvPr/>
      </p:nvGrpSpPr>
      <p:grpSpPr>
        <a:xfrm>
          <a:off x="0" y="0"/>
          <a:ext cx="0" cy="0"/>
          <a:chOff x="0" y="0"/>
          <a:chExt cx="0" cy="0"/>
        </a:xfrm>
      </p:grpSpPr>
      <p:sp>
        <p:nvSpPr>
          <p:cNvPr id="460" name="Google Shape;460;p13"/>
          <p:cNvSpPr txBox="1"/>
          <p:nvPr>
            <p:ph hasCustomPrompt="1" type="title"/>
          </p:nvPr>
        </p:nvSpPr>
        <p:spPr>
          <a:xfrm>
            <a:off x="2603396" y="1494488"/>
            <a:ext cx="7332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highlight>
                  <a:schemeClr val="accent1"/>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61" name="Google Shape;461;p13"/>
          <p:cNvSpPr txBox="1"/>
          <p:nvPr>
            <p:ph idx="1" type="subTitle"/>
          </p:nvPr>
        </p:nvSpPr>
        <p:spPr>
          <a:xfrm>
            <a:off x="1367996" y="2357680"/>
            <a:ext cx="3204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2" name="Google Shape;462;p13"/>
          <p:cNvSpPr txBox="1"/>
          <p:nvPr>
            <p:ph hasCustomPrompt="1" idx="2" type="title"/>
          </p:nvPr>
        </p:nvSpPr>
        <p:spPr>
          <a:xfrm>
            <a:off x="5807405" y="1494488"/>
            <a:ext cx="7332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highlight>
                  <a:schemeClr val="accent1"/>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63" name="Google Shape;463;p13"/>
          <p:cNvSpPr txBox="1"/>
          <p:nvPr>
            <p:ph idx="3" type="subTitle"/>
          </p:nvPr>
        </p:nvSpPr>
        <p:spPr>
          <a:xfrm>
            <a:off x="4572005" y="2357680"/>
            <a:ext cx="3204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4" name="Google Shape;464;p13"/>
          <p:cNvSpPr txBox="1"/>
          <p:nvPr>
            <p:ph hasCustomPrompt="1" idx="4" type="title"/>
          </p:nvPr>
        </p:nvSpPr>
        <p:spPr>
          <a:xfrm>
            <a:off x="2603396" y="3086188"/>
            <a:ext cx="7332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highlight>
                  <a:schemeClr val="accent1"/>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65" name="Google Shape;465;p13"/>
          <p:cNvSpPr txBox="1"/>
          <p:nvPr>
            <p:ph idx="5" type="subTitle"/>
          </p:nvPr>
        </p:nvSpPr>
        <p:spPr>
          <a:xfrm>
            <a:off x="1367996" y="3957188"/>
            <a:ext cx="3204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6" name="Google Shape;466;p13"/>
          <p:cNvSpPr txBox="1"/>
          <p:nvPr>
            <p:ph hasCustomPrompt="1" idx="6" type="title"/>
          </p:nvPr>
        </p:nvSpPr>
        <p:spPr>
          <a:xfrm>
            <a:off x="5807405" y="3086188"/>
            <a:ext cx="733200" cy="5934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SzPts val="3000"/>
              <a:buNone/>
              <a:defRPr sz="3000">
                <a:highlight>
                  <a:schemeClr val="accent1"/>
                </a:highlight>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467" name="Google Shape;467;p13"/>
          <p:cNvSpPr txBox="1"/>
          <p:nvPr>
            <p:ph idx="7" type="subTitle"/>
          </p:nvPr>
        </p:nvSpPr>
        <p:spPr>
          <a:xfrm>
            <a:off x="4572005" y="3957188"/>
            <a:ext cx="3204000" cy="48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468" name="Google Shape;468;p13"/>
          <p:cNvSpPr txBox="1"/>
          <p:nvPr>
            <p:ph idx="8" type="subTitle"/>
          </p:nvPr>
        </p:nvSpPr>
        <p:spPr>
          <a:xfrm>
            <a:off x="1367996" y="2040005"/>
            <a:ext cx="3204000" cy="46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69" name="Google Shape;469;p13"/>
          <p:cNvSpPr txBox="1"/>
          <p:nvPr>
            <p:ph idx="9" type="subTitle"/>
          </p:nvPr>
        </p:nvSpPr>
        <p:spPr>
          <a:xfrm>
            <a:off x="4572005" y="2040005"/>
            <a:ext cx="3204000" cy="46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0" name="Google Shape;470;p13"/>
          <p:cNvSpPr txBox="1"/>
          <p:nvPr>
            <p:ph idx="13" type="subTitle"/>
          </p:nvPr>
        </p:nvSpPr>
        <p:spPr>
          <a:xfrm>
            <a:off x="1367996" y="3636262"/>
            <a:ext cx="3204000" cy="46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1" name="Google Shape;471;p13"/>
          <p:cNvSpPr txBox="1"/>
          <p:nvPr>
            <p:ph idx="14" type="subTitle"/>
          </p:nvPr>
        </p:nvSpPr>
        <p:spPr>
          <a:xfrm>
            <a:off x="4572005" y="3636262"/>
            <a:ext cx="3204000" cy="466200"/>
          </a:xfrm>
          <a:prstGeom prst="rect">
            <a:avLst/>
          </a:prstGeom>
          <a:ln>
            <a:noFill/>
          </a:ln>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b="1" sz="2000">
                <a:solidFill>
                  <a:schemeClr val="dk1"/>
                </a:solidFill>
                <a:latin typeface="Lexend"/>
                <a:ea typeface="Lexend"/>
                <a:cs typeface="Lexend"/>
                <a:sym typeface="Lexend"/>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472" name="Google Shape;472;p13"/>
          <p:cNvSpPr txBox="1"/>
          <p:nvPr>
            <p:ph idx="15"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473" name="Google Shape;473;p13"/>
          <p:cNvGrpSpPr/>
          <p:nvPr/>
        </p:nvGrpSpPr>
        <p:grpSpPr>
          <a:xfrm flipH="1" rot="4577290">
            <a:off x="-1010282" y="113706"/>
            <a:ext cx="2215225" cy="1900331"/>
            <a:chOff x="4770475" y="2910125"/>
            <a:chExt cx="548975" cy="470975"/>
          </a:xfrm>
        </p:grpSpPr>
        <p:sp>
          <p:nvSpPr>
            <p:cNvPr id="474" name="Google Shape;474;p1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0" name="Google Shape;480;p13"/>
          <p:cNvSpPr/>
          <p:nvPr/>
        </p:nvSpPr>
        <p:spPr>
          <a:xfrm rot="-2002575">
            <a:off x="436915" y="29968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3"/>
          <p:cNvSpPr/>
          <p:nvPr/>
        </p:nvSpPr>
        <p:spPr>
          <a:xfrm rot="-365596">
            <a:off x="7144055" y="-316500"/>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2" name="Google Shape;482;p13"/>
          <p:cNvGrpSpPr/>
          <p:nvPr/>
        </p:nvGrpSpPr>
        <p:grpSpPr>
          <a:xfrm rot="7160093">
            <a:off x="-380390" y="-1101355"/>
            <a:ext cx="1438524" cy="2689024"/>
            <a:chOff x="4530725" y="2880400"/>
            <a:chExt cx="418300" cy="781875"/>
          </a:xfrm>
        </p:grpSpPr>
        <p:sp>
          <p:nvSpPr>
            <p:cNvPr id="483" name="Google Shape;483;p13"/>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3"/>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3"/>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3"/>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3"/>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3"/>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3"/>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3"/>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3"/>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3"/>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3"/>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3"/>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3"/>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3"/>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3"/>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98" name="Google Shape;498;p13"/>
          <p:cNvGrpSpPr/>
          <p:nvPr/>
        </p:nvGrpSpPr>
        <p:grpSpPr>
          <a:xfrm flipH="1" rot="-8890992">
            <a:off x="7866927" y="678740"/>
            <a:ext cx="2215248" cy="1900329"/>
            <a:chOff x="4770475" y="2910125"/>
            <a:chExt cx="548975" cy="470975"/>
          </a:xfrm>
        </p:grpSpPr>
        <p:sp>
          <p:nvSpPr>
            <p:cNvPr id="499" name="Google Shape;499;p1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05" name="Google Shape;505;p13"/>
          <p:cNvGrpSpPr/>
          <p:nvPr/>
        </p:nvGrpSpPr>
        <p:grpSpPr>
          <a:xfrm rot="988674">
            <a:off x="-755793" y="3780579"/>
            <a:ext cx="1819045" cy="2412103"/>
            <a:chOff x="1936325" y="996650"/>
            <a:chExt cx="730000" cy="968000"/>
          </a:xfrm>
        </p:grpSpPr>
        <p:sp>
          <p:nvSpPr>
            <p:cNvPr id="506" name="Google Shape;506;p13"/>
            <p:cNvSpPr/>
            <p:nvPr/>
          </p:nvSpPr>
          <p:spPr>
            <a:xfrm>
              <a:off x="1936325" y="1796325"/>
              <a:ext cx="228750" cy="168325"/>
            </a:xfrm>
            <a:custGeom>
              <a:rect b="b" l="l" r="r" t="t"/>
              <a:pathLst>
                <a:path extrusionOk="0" h="6733" w="915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3"/>
            <p:cNvSpPr/>
            <p:nvPr/>
          </p:nvSpPr>
          <p:spPr>
            <a:xfrm>
              <a:off x="1952775" y="1796325"/>
              <a:ext cx="211425" cy="143525"/>
            </a:xfrm>
            <a:custGeom>
              <a:rect b="b" l="l" r="r" t="t"/>
              <a:pathLst>
                <a:path extrusionOk="0" h="5741" w="8457">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3"/>
            <p:cNvSpPr/>
            <p:nvPr/>
          </p:nvSpPr>
          <p:spPr>
            <a:xfrm>
              <a:off x="2024675" y="1708750"/>
              <a:ext cx="152225" cy="182200"/>
            </a:xfrm>
            <a:custGeom>
              <a:rect b="b" l="l" r="r" t="t"/>
              <a:pathLst>
                <a:path extrusionOk="0" h="7288" w="6089">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3"/>
            <p:cNvSpPr/>
            <p:nvPr/>
          </p:nvSpPr>
          <p:spPr>
            <a:xfrm>
              <a:off x="1990900" y="1607325"/>
              <a:ext cx="330325" cy="235825"/>
            </a:xfrm>
            <a:custGeom>
              <a:rect b="b" l="l" r="r" t="t"/>
              <a:pathLst>
                <a:path extrusionOk="0" h="9433" w="13213">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3"/>
            <p:cNvSpPr/>
            <p:nvPr/>
          </p:nvSpPr>
          <p:spPr>
            <a:xfrm>
              <a:off x="2010325" y="1605175"/>
              <a:ext cx="311900" cy="211075"/>
            </a:xfrm>
            <a:custGeom>
              <a:rect b="b" l="l" r="r" t="t"/>
              <a:pathLst>
                <a:path extrusionOk="0" h="8443" w="12476">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3"/>
            <p:cNvSpPr/>
            <p:nvPr/>
          </p:nvSpPr>
          <p:spPr>
            <a:xfrm>
              <a:off x="2529375" y="996650"/>
              <a:ext cx="136950" cy="192050"/>
            </a:xfrm>
            <a:custGeom>
              <a:rect b="b" l="l" r="r" t="t"/>
              <a:pathLst>
                <a:path extrusionOk="0" h="7682" w="5478">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3"/>
            <p:cNvSpPr/>
            <p:nvPr/>
          </p:nvSpPr>
          <p:spPr>
            <a:xfrm>
              <a:off x="2057250" y="1102900"/>
              <a:ext cx="553600" cy="689200"/>
            </a:xfrm>
            <a:custGeom>
              <a:rect b="b" l="l" r="r" t="t"/>
              <a:pathLst>
                <a:path extrusionOk="0" h="27568" w="22144">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3"/>
            <p:cNvSpPr/>
            <p:nvPr/>
          </p:nvSpPr>
          <p:spPr>
            <a:xfrm>
              <a:off x="2124325" y="1395375"/>
              <a:ext cx="275325" cy="359625"/>
            </a:xfrm>
            <a:custGeom>
              <a:rect b="b" l="l" r="r" t="t"/>
              <a:pathLst>
                <a:path extrusionOk="0" h="14385" w="11013">
                  <a:moveTo>
                    <a:pt x="9329" y="0"/>
                  </a:moveTo>
                  <a:lnTo>
                    <a:pt x="1" y="13204"/>
                  </a:lnTo>
                  <a:lnTo>
                    <a:pt x="1684" y="14384"/>
                  </a:lnTo>
                  <a:lnTo>
                    <a:pt x="11012" y="1178"/>
                  </a:lnTo>
                  <a:lnTo>
                    <a:pt x="9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3"/>
            <p:cNvSpPr/>
            <p:nvPr/>
          </p:nvSpPr>
          <p:spPr>
            <a:xfrm>
              <a:off x="2288850" y="1331750"/>
              <a:ext cx="187325" cy="145350"/>
            </a:xfrm>
            <a:custGeom>
              <a:rect b="b" l="l" r="r" t="t"/>
              <a:pathLst>
                <a:path extrusionOk="0" h="5814" w="7493">
                  <a:moveTo>
                    <a:pt x="787" y="1"/>
                  </a:moveTo>
                  <a:lnTo>
                    <a:pt x="0" y="1118"/>
                  </a:lnTo>
                  <a:lnTo>
                    <a:pt x="6706" y="5813"/>
                  </a:lnTo>
                  <a:lnTo>
                    <a:pt x="7493" y="4696"/>
                  </a:lnTo>
                  <a:lnTo>
                    <a:pt x="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3"/>
            <p:cNvSpPr/>
            <p:nvPr/>
          </p:nvSpPr>
          <p:spPr>
            <a:xfrm>
              <a:off x="2308425" y="1124125"/>
              <a:ext cx="277950" cy="325125"/>
            </a:xfrm>
            <a:custGeom>
              <a:rect b="b" l="l" r="r" t="t"/>
              <a:pathLst>
                <a:path extrusionOk="0" h="13005" w="11118">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3"/>
            <p:cNvSpPr/>
            <p:nvPr/>
          </p:nvSpPr>
          <p:spPr>
            <a:xfrm>
              <a:off x="2454100" y="1314800"/>
              <a:ext cx="80225" cy="96625"/>
            </a:xfrm>
            <a:custGeom>
              <a:rect b="b" l="l" r="r" t="t"/>
              <a:pathLst>
                <a:path extrusionOk="0" h="3865" w="3209">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17" name="Google Shape;517;p13"/>
          <p:cNvGrpSpPr/>
          <p:nvPr/>
        </p:nvGrpSpPr>
        <p:grpSpPr>
          <a:xfrm rot="-7200031">
            <a:off x="8477653" y="2824597"/>
            <a:ext cx="1438511" cy="2689001"/>
            <a:chOff x="4530725" y="2880400"/>
            <a:chExt cx="418300" cy="781875"/>
          </a:xfrm>
        </p:grpSpPr>
        <p:sp>
          <p:nvSpPr>
            <p:cNvPr id="518" name="Google Shape;518;p13"/>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3"/>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3"/>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3"/>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3"/>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13"/>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13"/>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13"/>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13"/>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13"/>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13"/>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13"/>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13"/>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3"/>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13"/>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3" name="Google Shape;533;p13"/>
          <p:cNvGrpSpPr/>
          <p:nvPr/>
        </p:nvGrpSpPr>
        <p:grpSpPr>
          <a:xfrm rot="-341900">
            <a:off x="8030850" y="2550354"/>
            <a:ext cx="883674" cy="835342"/>
            <a:chOff x="7608325" y="2238725"/>
            <a:chExt cx="542950" cy="513225"/>
          </a:xfrm>
        </p:grpSpPr>
        <p:sp>
          <p:nvSpPr>
            <p:cNvPr id="534" name="Google Shape;534;p13"/>
            <p:cNvSpPr/>
            <p:nvPr/>
          </p:nvSpPr>
          <p:spPr>
            <a:xfrm>
              <a:off x="7608325" y="2238725"/>
              <a:ext cx="542950" cy="513225"/>
            </a:xfrm>
            <a:custGeom>
              <a:rect b="b" l="l" r="r" t="t"/>
              <a:pathLst>
                <a:path extrusionOk="0" h="20529" w="21718">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3"/>
            <p:cNvSpPr/>
            <p:nvPr/>
          </p:nvSpPr>
          <p:spPr>
            <a:xfrm>
              <a:off x="7769125" y="2386550"/>
              <a:ext cx="221300" cy="217575"/>
            </a:xfrm>
            <a:custGeom>
              <a:rect b="b" l="l" r="r" t="t"/>
              <a:pathLst>
                <a:path extrusionOk="0" h="8703" w="8852">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3"/>
            <p:cNvSpPr/>
            <p:nvPr/>
          </p:nvSpPr>
          <p:spPr>
            <a:xfrm>
              <a:off x="7663525" y="2602400"/>
              <a:ext cx="32650" cy="24550"/>
            </a:xfrm>
            <a:custGeom>
              <a:rect b="b" l="l" r="r" t="t"/>
              <a:pathLst>
                <a:path extrusionOk="0" h="982" w="1306">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13"/>
            <p:cNvSpPr/>
            <p:nvPr/>
          </p:nvSpPr>
          <p:spPr>
            <a:xfrm>
              <a:off x="7696250" y="2637800"/>
              <a:ext cx="32700" cy="24525"/>
            </a:xfrm>
            <a:custGeom>
              <a:rect b="b" l="l" r="r" t="t"/>
              <a:pathLst>
                <a:path extrusionOk="0" h="981" w="1308">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13"/>
            <p:cNvSpPr/>
            <p:nvPr/>
          </p:nvSpPr>
          <p:spPr>
            <a:xfrm>
              <a:off x="7729050" y="2673175"/>
              <a:ext cx="32675" cy="24550"/>
            </a:xfrm>
            <a:custGeom>
              <a:rect b="b" l="l" r="r" t="t"/>
              <a:pathLst>
                <a:path extrusionOk="0" h="982" w="1307">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3"/>
            <p:cNvSpPr/>
            <p:nvPr/>
          </p:nvSpPr>
          <p:spPr>
            <a:xfrm>
              <a:off x="7732750" y="2538325"/>
              <a:ext cx="32675" cy="24525"/>
            </a:xfrm>
            <a:custGeom>
              <a:rect b="b" l="l" r="r" t="t"/>
              <a:pathLst>
                <a:path extrusionOk="0" h="981" w="1307">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3"/>
            <p:cNvSpPr/>
            <p:nvPr/>
          </p:nvSpPr>
          <p:spPr>
            <a:xfrm>
              <a:off x="7765525" y="2573700"/>
              <a:ext cx="32625" cy="24550"/>
            </a:xfrm>
            <a:custGeom>
              <a:rect b="b" l="l" r="r" t="t"/>
              <a:pathLst>
                <a:path extrusionOk="0" h="982" w="1305">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3"/>
            <p:cNvSpPr/>
            <p:nvPr/>
          </p:nvSpPr>
          <p:spPr>
            <a:xfrm>
              <a:off x="7798250" y="2609100"/>
              <a:ext cx="32675" cy="24550"/>
            </a:xfrm>
            <a:custGeom>
              <a:rect b="b" l="l" r="r" t="t"/>
              <a:pathLst>
                <a:path extrusionOk="0" h="982" w="1307">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3"/>
            <p:cNvSpPr/>
            <p:nvPr/>
          </p:nvSpPr>
          <p:spPr>
            <a:xfrm>
              <a:off x="7714800" y="2588325"/>
              <a:ext cx="32675" cy="24550"/>
            </a:xfrm>
            <a:custGeom>
              <a:rect b="b" l="l" r="r" t="t"/>
              <a:pathLst>
                <a:path extrusionOk="0" h="982" w="1307">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3"/>
            <p:cNvSpPr/>
            <p:nvPr/>
          </p:nvSpPr>
          <p:spPr>
            <a:xfrm>
              <a:off x="7747575" y="2623750"/>
              <a:ext cx="32625" cy="24525"/>
            </a:xfrm>
            <a:custGeom>
              <a:rect b="b" l="l" r="r" t="t"/>
              <a:pathLst>
                <a:path extrusionOk="0" h="981" w="1305">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3"/>
            <p:cNvSpPr/>
            <p:nvPr/>
          </p:nvSpPr>
          <p:spPr>
            <a:xfrm>
              <a:off x="7928025" y="2357600"/>
              <a:ext cx="32650" cy="24550"/>
            </a:xfrm>
            <a:custGeom>
              <a:rect b="b" l="l" r="r" t="t"/>
              <a:pathLst>
                <a:path extrusionOk="0" h="982" w="1306">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3"/>
            <p:cNvSpPr/>
            <p:nvPr/>
          </p:nvSpPr>
          <p:spPr>
            <a:xfrm>
              <a:off x="7960775" y="2393000"/>
              <a:ext cx="32675" cy="24550"/>
            </a:xfrm>
            <a:custGeom>
              <a:rect b="b" l="l" r="r" t="t"/>
              <a:pathLst>
                <a:path extrusionOk="0" h="982" w="1307">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3"/>
            <p:cNvSpPr/>
            <p:nvPr/>
          </p:nvSpPr>
          <p:spPr>
            <a:xfrm>
              <a:off x="7993550" y="2428400"/>
              <a:ext cx="32625" cy="24525"/>
            </a:xfrm>
            <a:custGeom>
              <a:rect b="b" l="l" r="r" t="t"/>
              <a:pathLst>
                <a:path extrusionOk="0" h="981" w="1305">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3"/>
            <p:cNvSpPr/>
            <p:nvPr/>
          </p:nvSpPr>
          <p:spPr>
            <a:xfrm>
              <a:off x="7997250" y="2293525"/>
              <a:ext cx="32625" cy="24550"/>
            </a:xfrm>
            <a:custGeom>
              <a:rect b="b" l="l" r="r" t="t"/>
              <a:pathLst>
                <a:path extrusionOk="0" h="982" w="1305">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3"/>
            <p:cNvSpPr/>
            <p:nvPr/>
          </p:nvSpPr>
          <p:spPr>
            <a:xfrm>
              <a:off x="8030025" y="2328925"/>
              <a:ext cx="32625" cy="24525"/>
            </a:xfrm>
            <a:custGeom>
              <a:rect b="b" l="l" r="r" t="t"/>
              <a:pathLst>
                <a:path extrusionOk="0" h="981" w="1305">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3"/>
            <p:cNvSpPr/>
            <p:nvPr/>
          </p:nvSpPr>
          <p:spPr>
            <a:xfrm>
              <a:off x="8062750" y="2364300"/>
              <a:ext cx="32700" cy="24550"/>
            </a:xfrm>
            <a:custGeom>
              <a:rect b="b" l="l" r="r" t="t"/>
              <a:pathLst>
                <a:path extrusionOk="0" h="982" w="1308">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3"/>
            <p:cNvSpPr/>
            <p:nvPr/>
          </p:nvSpPr>
          <p:spPr>
            <a:xfrm>
              <a:off x="7979300" y="2343550"/>
              <a:ext cx="32625" cy="24550"/>
            </a:xfrm>
            <a:custGeom>
              <a:rect b="b" l="l" r="r" t="t"/>
              <a:pathLst>
                <a:path extrusionOk="0" h="982" w="1305">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3"/>
            <p:cNvSpPr/>
            <p:nvPr/>
          </p:nvSpPr>
          <p:spPr>
            <a:xfrm>
              <a:off x="8012025" y="2378950"/>
              <a:ext cx="32675" cy="24525"/>
            </a:xfrm>
            <a:custGeom>
              <a:rect b="b" l="l" r="r" t="t"/>
              <a:pathLst>
                <a:path extrusionOk="0" h="981" w="1307">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552" name="Shape 552"/>
        <p:cNvGrpSpPr/>
        <p:nvPr/>
      </p:nvGrpSpPr>
      <p:grpSpPr>
        <a:xfrm>
          <a:off x="0" y="0"/>
          <a:ext cx="0" cy="0"/>
          <a:chOff x="0" y="0"/>
          <a:chExt cx="0" cy="0"/>
        </a:xfrm>
      </p:grpSpPr>
      <p:sp>
        <p:nvSpPr>
          <p:cNvPr id="553" name="Google Shape;553;p14"/>
          <p:cNvSpPr txBox="1"/>
          <p:nvPr>
            <p:ph type="title"/>
          </p:nvPr>
        </p:nvSpPr>
        <p:spPr>
          <a:xfrm>
            <a:off x="2109300" y="3360875"/>
            <a:ext cx="4925400" cy="354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554" name="Google Shape;554;p14"/>
          <p:cNvSpPr txBox="1"/>
          <p:nvPr>
            <p:ph idx="1" type="subTitle"/>
          </p:nvPr>
        </p:nvSpPr>
        <p:spPr>
          <a:xfrm>
            <a:off x="1168350" y="1464625"/>
            <a:ext cx="6807300" cy="14784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3000"/>
              <a:buNone/>
              <a:defRPr sz="28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grpSp>
        <p:nvGrpSpPr>
          <p:cNvPr id="555" name="Google Shape;555;p14"/>
          <p:cNvGrpSpPr/>
          <p:nvPr/>
        </p:nvGrpSpPr>
        <p:grpSpPr>
          <a:xfrm rot="-4545127">
            <a:off x="7918320" y="-6122"/>
            <a:ext cx="2281619" cy="1957394"/>
            <a:chOff x="4770475" y="2910125"/>
            <a:chExt cx="548975" cy="470975"/>
          </a:xfrm>
        </p:grpSpPr>
        <p:sp>
          <p:nvSpPr>
            <p:cNvPr id="556" name="Google Shape;556;p1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62" name="Google Shape;562;p14"/>
          <p:cNvSpPr/>
          <p:nvPr/>
        </p:nvSpPr>
        <p:spPr>
          <a:xfrm flipH="1" rot="2004035">
            <a:off x="248042" y="2490190"/>
            <a:ext cx="675217" cy="675217"/>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4"/>
          <p:cNvSpPr/>
          <p:nvPr/>
        </p:nvSpPr>
        <p:spPr>
          <a:xfrm flipH="1" rot="365596">
            <a:off x="1595888" y="-226137"/>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4" name="Google Shape;564;p14"/>
          <p:cNvGrpSpPr/>
          <p:nvPr/>
        </p:nvGrpSpPr>
        <p:grpSpPr>
          <a:xfrm flipH="1">
            <a:off x="8183439" y="3295501"/>
            <a:ext cx="494659" cy="420282"/>
            <a:chOff x="4021700" y="2078100"/>
            <a:chExt cx="294125" cy="249900"/>
          </a:xfrm>
        </p:grpSpPr>
        <p:sp>
          <p:nvSpPr>
            <p:cNvPr id="565" name="Google Shape;565;p14"/>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4"/>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7" name="Google Shape;567;p14"/>
          <p:cNvGrpSpPr/>
          <p:nvPr/>
        </p:nvGrpSpPr>
        <p:grpSpPr>
          <a:xfrm flipH="1" rot="7200072">
            <a:off x="-489263" y="-1467584"/>
            <a:ext cx="1764075" cy="3297603"/>
            <a:chOff x="4530725" y="2880400"/>
            <a:chExt cx="418300" cy="781875"/>
          </a:xfrm>
        </p:grpSpPr>
        <p:sp>
          <p:nvSpPr>
            <p:cNvPr id="568" name="Google Shape;568;p1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1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1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1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1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1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1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1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1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3" name="Google Shape;583;p14"/>
          <p:cNvGrpSpPr/>
          <p:nvPr/>
        </p:nvGrpSpPr>
        <p:grpSpPr>
          <a:xfrm rot="-5684240">
            <a:off x="6894034" y="-370928"/>
            <a:ext cx="1168239" cy="1104281"/>
            <a:chOff x="7608325" y="2238725"/>
            <a:chExt cx="542950" cy="513225"/>
          </a:xfrm>
        </p:grpSpPr>
        <p:sp>
          <p:nvSpPr>
            <p:cNvPr id="584" name="Google Shape;584;p14"/>
            <p:cNvSpPr/>
            <p:nvPr/>
          </p:nvSpPr>
          <p:spPr>
            <a:xfrm>
              <a:off x="7608325" y="2238725"/>
              <a:ext cx="542950" cy="513225"/>
            </a:xfrm>
            <a:custGeom>
              <a:rect b="b" l="l" r="r" t="t"/>
              <a:pathLst>
                <a:path extrusionOk="0" h="20529" w="21718">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4"/>
            <p:cNvSpPr/>
            <p:nvPr/>
          </p:nvSpPr>
          <p:spPr>
            <a:xfrm>
              <a:off x="7769125" y="2386550"/>
              <a:ext cx="221300" cy="217575"/>
            </a:xfrm>
            <a:custGeom>
              <a:rect b="b" l="l" r="r" t="t"/>
              <a:pathLst>
                <a:path extrusionOk="0" h="8703" w="8852">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4"/>
            <p:cNvSpPr/>
            <p:nvPr/>
          </p:nvSpPr>
          <p:spPr>
            <a:xfrm>
              <a:off x="7663525" y="2602400"/>
              <a:ext cx="32650" cy="24550"/>
            </a:xfrm>
            <a:custGeom>
              <a:rect b="b" l="l" r="r" t="t"/>
              <a:pathLst>
                <a:path extrusionOk="0" h="982" w="1306">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4"/>
            <p:cNvSpPr/>
            <p:nvPr/>
          </p:nvSpPr>
          <p:spPr>
            <a:xfrm>
              <a:off x="7696250" y="2637800"/>
              <a:ext cx="32700" cy="24525"/>
            </a:xfrm>
            <a:custGeom>
              <a:rect b="b" l="l" r="r" t="t"/>
              <a:pathLst>
                <a:path extrusionOk="0" h="981" w="1308">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4"/>
            <p:cNvSpPr/>
            <p:nvPr/>
          </p:nvSpPr>
          <p:spPr>
            <a:xfrm>
              <a:off x="7729050" y="2673175"/>
              <a:ext cx="32675" cy="24550"/>
            </a:xfrm>
            <a:custGeom>
              <a:rect b="b" l="l" r="r" t="t"/>
              <a:pathLst>
                <a:path extrusionOk="0" h="982" w="1307">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4"/>
            <p:cNvSpPr/>
            <p:nvPr/>
          </p:nvSpPr>
          <p:spPr>
            <a:xfrm>
              <a:off x="7732750" y="2538325"/>
              <a:ext cx="32675" cy="24525"/>
            </a:xfrm>
            <a:custGeom>
              <a:rect b="b" l="l" r="r" t="t"/>
              <a:pathLst>
                <a:path extrusionOk="0" h="981" w="1307">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4"/>
            <p:cNvSpPr/>
            <p:nvPr/>
          </p:nvSpPr>
          <p:spPr>
            <a:xfrm>
              <a:off x="7765525" y="2573700"/>
              <a:ext cx="32625" cy="24550"/>
            </a:xfrm>
            <a:custGeom>
              <a:rect b="b" l="l" r="r" t="t"/>
              <a:pathLst>
                <a:path extrusionOk="0" h="982" w="1305">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4"/>
            <p:cNvSpPr/>
            <p:nvPr/>
          </p:nvSpPr>
          <p:spPr>
            <a:xfrm>
              <a:off x="7798250" y="2609100"/>
              <a:ext cx="32675" cy="24550"/>
            </a:xfrm>
            <a:custGeom>
              <a:rect b="b" l="l" r="r" t="t"/>
              <a:pathLst>
                <a:path extrusionOk="0" h="982" w="1307">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4"/>
            <p:cNvSpPr/>
            <p:nvPr/>
          </p:nvSpPr>
          <p:spPr>
            <a:xfrm>
              <a:off x="7714800" y="2588325"/>
              <a:ext cx="32675" cy="24550"/>
            </a:xfrm>
            <a:custGeom>
              <a:rect b="b" l="l" r="r" t="t"/>
              <a:pathLst>
                <a:path extrusionOk="0" h="982" w="1307">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4"/>
            <p:cNvSpPr/>
            <p:nvPr/>
          </p:nvSpPr>
          <p:spPr>
            <a:xfrm>
              <a:off x="7747575" y="2623750"/>
              <a:ext cx="32625" cy="24525"/>
            </a:xfrm>
            <a:custGeom>
              <a:rect b="b" l="l" r="r" t="t"/>
              <a:pathLst>
                <a:path extrusionOk="0" h="981" w="1305">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4"/>
            <p:cNvSpPr/>
            <p:nvPr/>
          </p:nvSpPr>
          <p:spPr>
            <a:xfrm>
              <a:off x="7928025" y="2357600"/>
              <a:ext cx="32650" cy="24550"/>
            </a:xfrm>
            <a:custGeom>
              <a:rect b="b" l="l" r="r" t="t"/>
              <a:pathLst>
                <a:path extrusionOk="0" h="982" w="1306">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4"/>
            <p:cNvSpPr/>
            <p:nvPr/>
          </p:nvSpPr>
          <p:spPr>
            <a:xfrm>
              <a:off x="7960775" y="2393000"/>
              <a:ext cx="32675" cy="24550"/>
            </a:xfrm>
            <a:custGeom>
              <a:rect b="b" l="l" r="r" t="t"/>
              <a:pathLst>
                <a:path extrusionOk="0" h="982" w="1307">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4"/>
            <p:cNvSpPr/>
            <p:nvPr/>
          </p:nvSpPr>
          <p:spPr>
            <a:xfrm>
              <a:off x="7993550" y="2428400"/>
              <a:ext cx="32625" cy="24525"/>
            </a:xfrm>
            <a:custGeom>
              <a:rect b="b" l="l" r="r" t="t"/>
              <a:pathLst>
                <a:path extrusionOk="0" h="981" w="1305">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14"/>
            <p:cNvSpPr/>
            <p:nvPr/>
          </p:nvSpPr>
          <p:spPr>
            <a:xfrm>
              <a:off x="7997250" y="2293525"/>
              <a:ext cx="32625" cy="24550"/>
            </a:xfrm>
            <a:custGeom>
              <a:rect b="b" l="l" r="r" t="t"/>
              <a:pathLst>
                <a:path extrusionOk="0" h="982" w="1305">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14"/>
            <p:cNvSpPr/>
            <p:nvPr/>
          </p:nvSpPr>
          <p:spPr>
            <a:xfrm>
              <a:off x="8030025" y="2328925"/>
              <a:ext cx="32625" cy="24525"/>
            </a:xfrm>
            <a:custGeom>
              <a:rect b="b" l="l" r="r" t="t"/>
              <a:pathLst>
                <a:path extrusionOk="0" h="981" w="1305">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4"/>
            <p:cNvSpPr/>
            <p:nvPr/>
          </p:nvSpPr>
          <p:spPr>
            <a:xfrm>
              <a:off x="8062750" y="2364300"/>
              <a:ext cx="32700" cy="24550"/>
            </a:xfrm>
            <a:custGeom>
              <a:rect b="b" l="l" r="r" t="t"/>
              <a:pathLst>
                <a:path extrusionOk="0" h="982" w="1308">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4"/>
            <p:cNvSpPr/>
            <p:nvPr/>
          </p:nvSpPr>
          <p:spPr>
            <a:xfrm>
              <a:off x="7979300" y="2343550"/>
              <a:ext cx="32625" cy="24550"/>
            </a:xfrm>
            <a:custGeom>
              <a:rect b="b" l="l" r="r" t="t"/>
              <a:pathLst>
                <a:path extrusionOk="0" h="982" w="1305">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14"/>
            <p:cNvSpPr/>
            <p:nvPr/>
          </p:nvSpPr>
          <p:spPr>
            <a:xfrm>
              <a:off x="8012025" y="2378950"/>
              <a:ext cx="32675" cy="24525"/>
            </a:xfrm>
            <a:custGeom>
              <a:rect b="b" l="l" r="r" t="t"/>
              <a:pathLst>
                <a:path extrusionOk="0" h="981" w="1307">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
    <p:spTree>
      <p:nvGrpSpPr>
        <p:cNvPr id="602" name="Shape 602"/>
        <p:cNvGrpSpPr/>
        <p:nvPr/>
      </p:nvGrpSpPr>
      <p:grpSpPr>
        <a:xfrm>
          <a:off x="0" y="0"/>
          <a:ext cx="0" cy="0"/>
          <a:chOff x="0" y="0"/>
          <a:chExt cx="0" cy="0"/>
        </a:xfrm>
      </p:grpSpPr>
      <p:grpSp>
        <p:nvGrpSpPr>
          <p:cNvPr id="603" name="Google Shape;603;p15"/>
          <p:cNvGrpSpPr/>
          <p:nvPr/>
        </p:nvGrpSpPr>
        <p:grpSpPr>
          <a:xfrm flipH="1" rot="5748508">
            <a:off x="-960072" y="-1000424"/>
            <a:ext cx="1764077" cy="3297590"/>
            <a:chOff x="4530725" y="2880400"/>
            <a:chExt cx="418300" cy="781875"/>
          </a:xfrm>
        </p:grpSpPr>
        <p:sp>
          <p:nvSpPr>
            <p:cNvPr id="604" name="Google Shape;604;p1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1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1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1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1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1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1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1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1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19" name="Google Shape;619;p15"/>
          <p:cNvGrpSpPr/>
          <p:nvPr/>
        </p:nvGrpSpPr>
        <p:grpSpPr>
          <a:xfrm flipH="1" rot="-4151544">
            <a:off x="8243260" y="2625761"/>
            <a:ext cx="1764078" cy="3297614"/>
            <a:chOff x="4530725" y="2880400"/>
            <a:chExt cx="418300" cy="781875"/>
          </a:xfrm>
        </p:grpSpPr>
        <p:sp>
          <p:nvSpPr>
            <p:cNvPr id="620" name="Google Shape;620;p1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1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5" name="Google Shape;635;p15"/>
          <p:cNvGrpSpPr/>
          <p:nvPr/>
        </p:nvGrpSpPr>
        <p:grpSpPr>
          <a:xfrm rot="-2941995">
            <a:off x="7740406" y="-501511"/>
            <a:ext cx="2281573" cy="1957365"/>
            <a:chOff x="4770475" y="2910125"/>
            <a:chExt cx="548975" cy="470975"/>
          </a:xfrm>
        </p:grpSpPr>
        <p:sp>
          <p:nvSpPr>
            <p:cNvPr id="636" name="Google Shape;636;p1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2" name="Google Shape;642;p15"/>
          <p:cNvGrpSpPr/>
          <p:nvPr/>
        </p:nvGrpSpPr>
        <p:grpSpPr>
          <a:xfrm rot="7071815">
            <a:off x="-770512" y="3612577"/>
            <a:ext cx="2281562" cy="1957349"/>
            <a:chOff x="4770475" y="2910125"/>
            <a:chExt cx="548975" cy="470975"/>
          </a:xfrm>
        </p:grpSpPr>
        <p:sp>
          <p:nvSpPr>
            <p:cNvPr id="643" name="Google Shape;643;p1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9" name="Google Shape;649;p15"/>
          <p:cNvSpPr txBox="1"/>
          <p:nvPr>
            <p:ph hasCustomPrompt="1" type="title"/>
          </p:nvPr>
        </p:nvSpPr>
        <p:spPr>
          <a:xfrm>
            <a:off x="1591065" y="1678900"/>
            <a:ext cx="2602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500">
                <a:highlight>
                  <a:schemeClr val="accent1"/>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0" name="Google Shape;650;p15"/>
          <p:cNvSpPr txBox="1"/>
          <p:nvPr>
            <p:ph idx="1" type="subTitle"/>
          </p:nvPr>
        </p:nvSpPr>
        <p:spPr>
          <a:xfrm>
            <a:off x="1591065" y="2352300"/>
            <a:ext cx="26028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51" name="Google Shape;651;p15"/>
          <p:cNvSpPr txBox="1"/>
          <p:nvPr>
            <p:ph hasCustomPrompt="1" idx="2" type="title"/>
          </p:nvPr>
        </p:nvSpPr>
        <p:spPr>
          <a:xfrm>
            <a:off x="3270600" y="3159300"/>
            <a:ext cx="2602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500">
                <a:highlight>
                  <a:schemeClr val="accent1"/>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2" name="Google Shape;652;p15"/>
          <p:cNvSpPr txBox="1"/>
          <p:nvPr>
            <p:ph idx="3" type="subTitle"/>
          </p:nvPr>
        </p:nvSpPr>
        <p:spPr>
          <a:xfrm>
            <a:off x="3270600" y="3832700"/>
            <a:ext cx="2602800" cy="659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53" name="Google Shape;653;p15"/>
          <p:cNvSpPr txBox="1"/>
          <p:nvPr>
            <p:ph hasCustomPrompt="1" idx="4" type="title"/>
          </p:nvPr>
        </p:nvSpPr>
        <p:spPr>
          <a:xfrm>
            <a:off x="4950135" y="1678900"/>
            <a:ext cx="26028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6000"/>
              <a:buNone/>
              <a:defRPr sz="3500">
                <a:highlight>
                  <a:schemeClr val="accent1"/>
                </a:highlight>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654" name="Google Shape;654;p15"/>
          <p:cNvSpPr txBox="1"/>
          <p:nvPr>
            <p:ph idx="5" type="subTitle"/>
          </p:nvPr>
        </p:nvSpPr>
        <p:spPr>
          <a:xfrm>
            <a:off x="4950135" y="2352300"/>
            <a:ext cx="2602800" cy="652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655" name="Google Shape;655;p15"/>
          <p:cNvSpPr txBox="1"/>
          <p:nvPr>
            <p:ph idx="6"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56" name="Google Shape;656;p15"/>
          <p:cNvSpPr/>
          <p:nvPr/>
        </p:nvSpPr>
        <p:spPr>
          <a:xfrm rot="-2004035">
            <a:off x="1937720" y="4338190"/>
            <a:ext cx="675217" cy="67521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7" name="Google Shape;657;p15"/>
          <p:cNvGrpSpPr/>
          <p:nvPr/>
        </p:nvGrpSpPr>
        <p:grpSpPr>
          <a:xfrm flipH="1">
            <a:off x="8183439" y="2043801"/>
            <a:ext cx="494659" cy="420282"/>
            <a:chOff x="4021700" y="2078100"/>
            <a:chExt cx="294125" cy="249900"/>
          </a:xfrm>
        </p:grpSpPr>
        <p:sp>
          <p:nvSpPr>
            <p:cNvPr id="658" name="Google Shape;658;p15"/>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5"/>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3">
    <p:spTree>
      <p:nvGrpSpPr>
        <p:cNvPr id="660" name="Shape 660"/>
        <p:cNvGrpSpPr/>
        <p:nvPr/>
      </p:nvGrpSpPr>
      <p:grpSpPr>
        <a:xfrm>
          <a:off x="0" y="0"/>
          <a:ext cx="0" cy="0"/>
          <a:chOff x="0" y="0"/>
          <a:chExt cx="0" cy="0"/>
        </a:xfrm>
      </p:grpSpPr>
      <p:grpSp>
        <p:nvGrpSpPr>
          <p:cNvPr id="661" name="Google Shape;661;p16"/>
          <p:cNvGrpSpPr/>
          <p:nvPr/>
        </p:nvGrpSpPr>
        <p:grpSpPr>
          <a:xfrm rot="5051492">
            <a:off x="-1112472" y="3038936"/>
            <a:ext cx="1764077" cy="3297590"/>
            <a:chOff x="4530725" y="2880400"/>
            <a:chExt cx="418300" cy="781875"/>
          </a:xfrm>
        </p:grpSpPr>
        <p:sp>
          <p:nvSpPr>
            <p:cNvPr id="662" name="Google Shape;662;p1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1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1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7" name="Google Shape;677;p16"/>
          <p:cNvGrpSpPr/>
          <p:nvPr/>
        </p:nvGrpSpPr>
        <p:grpSpPr>
          <a:xfrm rot="-6648456">
            <a:off x="8243260" y="-892073"/>
            <a:ext cx="1764078" cy="3297614"/>
            <a:chOff x="4530725" y="2880400"/>
            <a:chExt cx="418300" cy="781875"/>
          </a:xfrm>
        </p:grpSpPr>
        <p:sp>
          <p:nvSpPr>
            <p:cNvPr id="678" name="Google Shape;678;p1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93" name="Google Shape;693;p16"/>
          <p:cNvGrpSpPr/>
          <p:nvPr/>
        </p:nvGrpSpPr>
        <p:grpSpPr>
          <a:xfrm flipH="1" rot="-7858005">
            <a:off x="7740406" y="3575449"/>
            <a:ext cx="2281573" cy="1957365"/>
            <a:chOff x="4770475" y="2910125"/>
            <a:chExt cx="548975" cy="470975"/>
          </a:xfrm>
        </p:grpSpPr>
        <p:sp>
          <p:nvSpPr>
            <p:cNvPr id="694" name="Google Shape;694;p16"/>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6"/>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6"/>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6"/>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6"/>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6"/>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0" name="Google Shape;700;p16"/>
          <p:cNvGrpSpPr/>
          <p:nvPr/>
        </p:nvGrpSpPr>
        <p:grpSpPr>
          <a:xfrm flipH="1" rot="3728185">
            <a:off x="-770512" y="-538624"/>
            <a:ext cx="2281562" cy="1957349"/>
            <a:chOff x="4770475" y="2910125"/>
            <a:chExt cx="548975" cy="470975"/>
          </a:xfrm>
        </p:grpSpPr>
        <p:sp>
          <p:nvSpPr>
            <p:cNvPr id="701" name="Google Shape;701;p16"/>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16"/>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16"/>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6"/>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6"/>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6"/>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07" name="Google Shape;707;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08" name="Google Shape;708;p16"/>
          <p:cNvSpPr/>
          <p:nvPr/>
        </p:nvSpPr>
        <p:spPr>
          <a:xfrm rot="-2004035">
            <a:off x="375620" y="918715"/>
            <a:ext cx="675217" cy="67521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9" name="Google Shape;709;p16"/>
          <p:cNvGrpSpPr/>
          <p:nvPr/>
        </p:nvGrpSpPr>
        <p:grpSpPr>
          <a:xfrm flipH="1">
            <a:off x="8292964" y="3607714"/>
            <a:ext cx="494659" cy="420282"/>
            <a:chOff x="4021700" y="2078100"/>
            <a:chExt cx="294125" cy="249900"/>
          </a:xfrm>
        </p:grpSpPr>
        <p:sp>
          <p:nvSpPr>
            <p:cNvPr id="710" name="Google Shape;710;p16"/>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6"/>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2" name="Google Shape;712;p16"/>
          <p:cNvSpPr txBox="1"/>
          <p:nvPr>
            <p:ph idx="2" type="ctrTitle"/>
          </p:nvPr>
        </p:nvSpPr>
        <p:spPr>
          <a:xfrm flipH="1">
            <a:off x="713119" y="2571750"/>
            <a:ext cx="23556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13" name="Google Shape;713;p16"/>
          <p:cNvSpPr txBox="1"/>
          <p:nvPr>
            <p:ph idx="1" type="subTitle"/>
          </p:nvPr>
        </p:nvSpPr>
        <p:spPr>
          <a:xfrm flipH="1">
            <a:off x="712969" y="2797050"/>
            <a:ext cx="2355900" cy="86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714" name="Google Shape;714;p16"/>
          <p:cNvSpPr txBox="1"/>
          <p:nvPr>
            <p:ph idx="3" type="ctrTitle"/>
          </p:nvPr>
        </p:nvSpPr>
        <p:spPr>
          <a:xfrm flipH="1">
            <a:off x="3394191" y="2571750"/>
            <a:ext cx="23556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15" name="Google Shape;715;p16"/>
          <p:cNvSpPr txBox="1"/>
          <p:nvPr>
            <p:ph idx="4" type="subTitle"/>
          </p:nvPr>
        </p:nvSpPr>
        <p:spPr>
          <a:xfrm flipH="1">
            <a:off x="3394041" y="2797050"/>
            <a:ext cx="2355900" cy="86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716" name="Google Shape;716;p16"/>
          <p:cNvSpPr txBox="1"/>
          <p:nvPr>
            <p:ph idx="5" type="ctrTitle"/>
          </p:nvPr>
        </p:nvSpPr>
        <p:spPr>
          <a:xfrm flipH="1">
            <a:off x="6075125" y="2571750"/>
            <a:ext cx="23556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17" name="Google Shape;717;p16"/>
          <p:cNvSpPr txBox="1"/>
          <p:nvPr>
            <p:ph idx="6" type="subTitle"/>
          </p:nvPr>
        </p:nvSpPr>
        <p:spPr>
          <a:xfrm flipH="1">
            <a:off x="6075125" y="2797050"/>
            <a:ext cx="2355600" cy="868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718" name="Google Shape;718;p16"/>
          <p:cNvSpPr txBox="1"/>
          <p:nvPr>
            <p:ph hasCustomPrompt="1" idx="7" type="title"/>
          </p:nvPr>
        </p:nvSpPr>
        <p:spPr>
          <a:xfrm>
            <a:off x="1394869" y="1924575"/>
            <a:ext cx="992100" cy="4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highlight>
                  <a:schemeClr val="accent1"/>
                </a:highlight>
              </a:defRPr>
            </a:lvl1pPr>
            <a:lvl2pPr lvl="1" rtl="0" algn="ctr">
              <a:spcBef>
                <a:spcPts val="0"/>
              </a:spcBef>
              <a:spcAft>
                <a:spcPts val="0"/>
              </a:spcAft>
              <a:buSzPts val="2400"/>
              <a:buNone/>
              <a:defRPr sz="2400">
                <a:highlight>
                  <a:schemeClr val="accent1"/>
                </a:highlight>
              </a:defRPr>
            </a:lvl2pPr>
            <a:lvl3pPr lvl="2" rtl="0" algn="ctr">
              <a:spcBef>
                <a:spcPts val="0"/>
              </a:spcBef>
              <a:spcAft>
                <a:spcPts val="0"/>
              </a:spcAft>
              <a:buSzPts val="2400"/>
              <a:buNone/>
              <a:defRPr sz="2400">
                <a:highlight>
                  <a:schemeClr val="accent1"/>
                </a:highlight>
              </a:defRPr>
            </a:lvl3pPr>
            <a:lvl4pPr lvl="3" rtl="0" algn="ctr">
              <a:spcBef>
                <a:spcPts val="0"/>
              </a:spcBef>
              <a:spcAft>
                <a:spcPts val="0"/>
              </a:spcAft>
              <a:buSzPts val="2400"/>
              <a:buNone/>
              <a:defRPr sz="2400">
                <a:highlight>
                  <a:schemeClr val="accent1"/>
                </a:highlight>
              </a:defRPr>
            </a:lvl4pPr>
            <a:lvl5pPr lvl="4" rtl="0" algn="ctr">
              <a:spcBef>
                <a:spcPts val="0"/>
              </a:spcBef>
              <a:spcAft>
                <a:spcPts val="0"/>
              </a:spcAft>
              <a:buSzPts val="2400"/>
              <a:buNone/>
              <a:defRPr sz="2400">
                <a:highlight>
                  <a:schemeClr val="accent1"/>
                </a:highlight>
              </a:defRPr>
            </a:lvl5pPr>
            <a:lvl6pPr lvl="5" rtl="0" algn="ctr">
              <a:spcBef>
                <a:spcPts val="0"/>
              </a:spcBef>
              <a:spcAft>
                <a:spcPts val="0"/>
              </a:spcAft>
              <a:buSzPts val="2400"/>
              <a:buNone/>
              <a:defRPr sz="2400">
                <a:highlight>
                  <a:schemeClr val="accent1"/>
                </a:highlight>
              </a:defRPr>
            </a:lvl6pPr>
            <a:lvl7pPr lvl="6" rtl="0" algn="ctr">
              <a:spcBef>
                <a:spcPts val="0"/>
              </a:spcBef>
              <a:spcAft>
                <a:spcPts val="0"/>
              </a:spcAft>
              <a:buSzPts val="2400"/>
              <a:buNone/>
              <a:defRPr sz="2400">
                <a:highlight>
                  <a:schemeClr val="accent1"/>
                </a:highlight>
              </a:defRPr>
            </a:lvl7pPr>
            <a:lvl8pPr lvl="7" rtl="0" algn="ctr">
              <a:spcBef>
                <a:spcPts val="0"/>
              </a:spcBef>
              <a:spcAft>
                <a:spcPts val="0"/>
              </a:spcAft>
              <a:buSzPts val="2400"/>
              <a:buNone/>
              <a:defRPr sz="2400">
                <a:highlight>
                  <a:schemeClr val="accent1"/>
                </a:highlight>
              </a:defRPr>
            </a:lvl8pPr>
            <a:lvl9pPr lvl="8" rtl="0" algn="ctr">
              <a:spcBef>
                <a:spcPts val="0"/>
              </a:spcBef>
              <a:spcAft>
                <a:spcPts val="0"/>
              </a:spcAft>
              <a:buSzPts val="2400"/>
              <a:buNone/>
              <a:defRPr sz="2400">
                <a:highlight>
                  <a:schemeClr val="accent1"/>
                </a:highlight>
              </a:defRPr>
            </a:lvl9pPr>
          </a:lstStyle>
          <a:p>
            <a:r>
              <a:t>xx%</a:t>
            </a:r>
          </a:p>
        </p:txBody>
      </p:sp>
      <p:sp>
        <p:nvSpPr>
          <p:cNvPr id="719" name="Google Shape;719;p16"/>
          <p:cNvSpPr txBox="1"/>
          <p:nvPr>
            <p:ph hasCustomPrompt="1" idx="8" type="title"/>
          </p:nvPr>
        </p:nvSpPr>
        <p:spPr>
          <a:xfrm>
            <a:off x="4075041" y="1924575"/>
            <a:ext cx="993900" cy="4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highlight>
                  <a:schemeClr val="accent1"/>
                </a:highlight>
              </a:defRPr>
            </a:lvl1pPr>
            <a:lvl2pPr lvl="1" rtl="0" algn="ctr">
              <a:spcBef>
                <a:spcPts val="0"/>
              </a:spcBef>
              <a:spcAft>
                <a:spcPts val="0"/>
              </a:spcAft>
              <a:buSzPts val="2400"/>
              <a:buNone/>
              <a:defRPr sz="2400">
                <a:highlight>
                  <a:schemeClr val="accent1"/>
                </a:highlight>
              </a:defRPr>
            </a:lvl2pPr>
            <a:lvl3pPr lvl="2" rtl="0" algn="ctr">
              <a:spcBef>
                <a:spcPts val="0"/>
              </a:spcBef>
              <a:spcAft>
                <a:spcPts val="0"/>
              </a:spcAft>
              <a:buSzPts val="2400"/>
              <a:buNone/>
              <a:defRPr sz="2400">
                <a:highlight>
                  <a:schemeClr val="accent1"/>
                </a:highlight>
              </a:defRPr>
            </a:lvl3pPr>
            <a:lvl4pPr lvl="3" rtl="0" algn="ctr">
              <a:spcBef>
                <a:spcPts val="0"/>
              </a:spcBef>
              <a:spcAft>
                <a:spcPts val="0"/>
              </a:spcAft>
              <a:buSzPts val="2400"/>
              <a:buNone/>
              <a:defRPr sz="2400">
                <a:highlight>
                  <a:schemeClr val="accent1"/>
                </a:highlight>
              </a:defRPr>
            </a:lvl4pPr>
            <a:lvl5pPr lvl="4" rtl="0" algn="ctr">
              <a:spcBef>
                <a:spcPts val="0"/>
              </a:spcBef>
              <a:spcAft>
                <a:spcPts val="0"/>
              </a:spcAft>
              <a:buSzPts val="2400"/>
              <a:buNone/>
              <a:defRPr sz="2400">
                <a:highlight>
                  <a:schemeClr val="accent1"/>
                </a:highlight>
              </a:defRPr>
            </a:lvl5pPr>
            <a:lvl6pPr lvl="5" rtl="0" algn="ctr">
              <a:spcBef>
                <a:spcPts val="0"/>
              </a:spcBef>
              <a:spcAft>
                <a:spcPts val="0"/>
              </a:spcAft>
              <a:buSzPts val="2400"/>
              <a:buNone/>
              <a:defRPr sz="2400">
                <a:highlight>
                  <a:schemeClr val="accent1"/>
                </a:highlight>
              </a:defRPr>
            </a:lvl6pPr>
            <a:lvl7pPr lvl="6" rtl="0" algn="ctr">
              <a:spcBef>
                <a:spcPts val="0"/>
              </a:spcBef>
              <a:spcAft>
                <a:spcPts val="0"/>
              </a:spcAft>
              <a:buSzPts val="2400"/>
              <a:buNone/>
              <a:defRPr sz="2400">
                <a:highlight>
                  <a:schemeClr val="accent1"/>
                </a:highlight>
              </a:defRPr>
            </a:lvl7pPr>
            <a:lvl8pPr lvl="7" rtl="0" algn="ctr">
              <a:spcBef>
                <a:spcPts val="0"/>
              </a:spcBef>
              <a:spcAft>
                <a:spcPts val="0"/>
              </a:spcAft>
              <a:buSzPts val="2400"/>
              <a:buNone/>
              <a:defRPr sz="2400">
                <a:highlight>
                  <a:schemeClr val="accent1"/>
                </a:highlight>
              </a:defRPr>
            </a:lvl8pPr>
            <a:lvl9pPr lvl="8" rtl="0" algn="ctr">
              <a:spcBef>
                <a:spcPts val="0"/>
              </a:spcBef>
              <a:spcAft>
                <a:spcPts val="0"/>
              </a:spcAft>
              <a:buSzPts val="2400"/>
              <a:buNone/>
              <a:defRPr sz="2400">
                <a:highlight>
                  <a:schemeClr val="accent1"/>
                </a:highlight>
              </a:defRPr>
            </a:lvl9pPr>
          </a:lstStyle>
          <a:p>
            <a:r>
              <a:t>xx%</a:t>
            </a:r>
          </a:p>
        </p:txBody>
      </p:sp>
      <p:sp>
        <p:nvSpPr>
          <p:cNvPr id="720" name="Google Shape;720;p16"/>
          <p:cNvSpPr txBox="1"/>
          <p:nvPr>
            <p:ph hasCustomPrompt="1" idx="9" type="title"/>
          </p:nvPr>
        </p:nvSpPr>
        <p:spPr>
          <a:xfrm>
            <a:off x="6755975" y="1924575"/>
            <a:ext cx="993900" cy="4242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a:highlight>
                  <a:schemeClr val="accent1"/>
                </a:highlight>
              </a:defRPr>
            </a:lvl1pPr>
            <a:lvl2pPr lvl="1" rtl="0" algn="ctr">
              <a:spcBef>
                <a:spcPts val="0"/>
              </a:spcBef>
              <a:spcAft>
                <a:spcPts val="0"/>
              </a:spcAft>
              <a:buSzPts val="2400"/>
              <a:buNone/>
              <a:defRPr sz="2400">
                <a:highlight>
                  <a:schemeClr val="accent1"/>
                </a:highlight>
              </a:defRPr>
            </a:lvl2pPr>
            <a:lvl3pPr lvl="2" rtl="0" algn="ctr">
              <a:spcBef>
                <a:spcPts val="0"/>
              </a:spcBef>
              <a:spcAft>
                <a:spcPts val="0"/>
              </a:spcAft>
              <a:buSzPts val="2400"/>
              <a:buNone/>
              <a:defRPr sz="2400">
                <a:highlight>
                  <a:schemeClr val="accent1"/>
                </a:highlight>
              </a:defRPr>
            </a:lvl3pPr>
            <a:lvl4pPr lvl="3" rtl="0" algn="ctr">
              <a:spcBef>
                <a:spcPts val="0"/>
              </a:spcBef>
              <a:spcAft>
                <a:spcPts val="0"/>
              </a:spcAft>
              <a:buSzPts val="2400"/>
              <a:buNone/>
              <a:defRPr sz="2400">
                <a:highlight>
                  <a:schemeClr val="accent1"/>
                </a:highlight>
              </a:defRPr>
            </a:lvl4pPr>
            <a:lvl5pPr lvl="4" rtl="0" algn="ctr">
              <a:spcBef>
                <a:spcPts val="0"/>
              </a:spcBef>
              <a:spcAft>
                <a:spcPts val="0"/>
              </a:spcAft>
              <a:buSzPts val="2400"/>
              <a:buNone/>
              <a:defRPr sz="2400">
                <a:highlight>
                  <a:schemeClr val="accent1"/>
                </a:highlight>
              </a:defRPr>
            </a:lvl5pPr>
            <a:lvl6pPr lvl="5" rtl="0" algn="ctr">
              <a:spcBef>
                <a:spcPts val="0"/>
              </a:spcBef>
              <a:spcAft>
                <a:spcPts val="0"/>
              </a:spcAft>
              <a:buSzPts val="2400"/>
              <a:buNone/>
              <a:defRPr sz="2400">
                <a:highlight>
                  <a:schemeClr val="accent1"/>
                </a:highlight>
              </a:defRPr>
            </a:lvl6pPr>
            <a:lvl7pPr lvl="6" rtl="0" algn="ctr">
              <a:spcBef>
                <a:spcPts val="0"/>
              </a:spcBef>
              <a:spcAft>
                <a:spcPts val="0"/>
              </a:spcAft>
              <a:buSzPts val="2400"/>
              <a:buNone/>
              <a:defRPr sz="2400">
                <a:highlight>
                  <a:schemeClr val="accent1"/>
                </a:highlight>
              </a:defRPr>
            </a:lvl7pPr>
            <a:lvl8pPr lvl="7" rtl="0" algn="ctr">
              <a:spcBef>
                <a:spcPts val="0"/>
              </a:spcBef>
              <a:spcAft>
                <a:spcPts val="0"/>
              </a:spcAft>
              <a:buSzPts val="2400"/>
              <a:buNone/>
              <a:defRPr sz="2400">
                <a:highlight>
                  <a:schemeClr val="accent1"/>
                </a:highlight>
              </a:defRPr>
            </a:lvl8pPr>
            <a:lvl9pPr lvl="8" rtl="0" algn="ctr">
              <a:spcBef>
                <a:spcPts val="0"/>
              </a:spcBef>
              <a:spcAft>
                <a:spcPts val="0"/>
              </a:spcAft>
              <a:buSzPts val="2400"/>
              <a:buNone/>
              <a:defRPr sz="2400">
                <a:highlight>
                  <a:schemeClr val="accent1"/>
                </a:highlight>
              </a:defRPr>
            </a:lvl9pPr>
          </a:lstStyle>
          <a:p>
            <a:r>
              <a:t>xx%</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ONLY_1_2_1">
    <p:spTree>
      <p:nvGrpSpPr>
        <p:cNvPr id="721" name="Shape 721"/>
        <p:cNvGrpSpPr/>
        <p:nvPr/>
      </p:nvGrpSpPr>
      <p:grpSpPr>
        <a:xfrm>
          <a:off x="0" y="0"/>
          <a:ext cx="0" cy="0"/>
          <a:chOff x="0" y="0"/>
          <a:chExt cx="0" cy="0"/>
        </a:xfrm>
      </p:grpSpPr>
      <p:grpSp>
        <p:nvGrpSpPr>
          <p:cNvPr id="722" name="Google Shape;722;p17"/>
          <p:cNvGrpSpPr/>
          <p:nvPr/>
        </p:nvGrpSpPr>
        <p:grpSpPr>
          <a:xfrm flipH="1" rot="1086942">
            <a:off x="-1061168" y="2949201"/>
            <a:ext cx="2215237" cy="1900341"/>
            <a:chOff x="4770475" y="2910125"/>
            <a:chExt cx="548975" cy="470975"/>
          </a:xfrm>
        </p:grpSpPr>
        <p:sp>
          <p:nvSpPr>
            <p:cNvPr id="723" name="Google Shape;723;p1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29" name="Google Shape;729;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30" name="Google Shape;730;p17"/>
          <p:cNvSpPr/>
          <p:nvPr/>
        </p:nvSpPr>
        <p:spPr>
          <a:xfrm rot="-2002575">
            <a:off x="394215" y="13765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1" name="Google Shape;731;p17"/>
          <p:cNvGrpSpPr/>
          <p:nvPr/>
        </p:nvGrpSpPr>
        <p:grpSpPr>
          <a:xfrm>
            <a:off x="8148504" y="3435444"/>
            <a:ext cx="564544" cy="479708"/>
            <a:chOff x="4021700" y="2078100"/>
            <a:chExt cx="294125" cy="249900"/>
          </a:xfrm>
        </p:grpSpPr>
        <p:sp>
          <p:nvSpPr>
            <p:cNvPr id="732" name="Google Shape;732;p17"/>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7"/>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34" name="Google Shape;734;p17"/>
          <p:cNvGrpSpPr/>
          <p:nvPr/>
        </p:nvGrpSpPr>
        <p:grpSpPr>
          <a:xfrm flipH="1" rot="-6222710">
            <a:off x="8177112" y="3786549"/>
            <a:ext cx="2215225" cy="1900331"/>
            <a:chOff x="4770475" y="2910125"/>
            <a:chExt cx="548975" cy="470975"/>
          </a:xfrm>
        </p:grpSpPr>
        <p:sp>
          <p:nvSpPr>
            <p:cNvPr id="735" name="Google Shape;735;p1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1" name="Google Shape;741;p17"/>
          <p:cNvGrpSpPr/>
          <p:nvPr/>
        </p:nvGrpSpPr>
        <p:grpSpPr>
          <a:xfrm rot="-5819900">
            <a:off x="8329026" y="-1269231"/>
            <a:ext cx="1438501" cy="2688962"/>
            <a:chOff x="4530725" y="2880400"/>
            <a:chExt cx="418300" cy="781875"/>
          </a:xfrm>
        </p:grpSpPr>
        <p:sp>
          <p:nvSpPr>
            <p:cNvPr id="742" name="Google Shape;742;p1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17"/>
          <p:cNvGrpSpPr/>
          <p:nvPr/>
        </p:nvGrpSpPr>
        <p:grpSpPr>
          <a:xfrm rot="5400000">
            <a:off x="-313046" y="3149802"/>
            <a:ext cx="1438492" cy="2688946"/>
            <a:chOff x="4530725" y="2880400"/>
            <a:chExt cx="418300" cy="781875"/>
          </a:xfrm>
        </p:grpSpPr>
        <p:sp>
          <p:nvSpPr>
            <p:cNvPr id="758" name="Google Shape;758;p1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17"/>
          <p:cNvSpPr txBox="1"/>
          <p:nvPr>
            <p:ph idx="2" type="ctrTitle"/>
          </p:nvPr>
        </p:nvSpPr>
        <p:spPr>
          <a:xfrm flipH="1">
            <a:off x="1803302" y="3330725"/>
            <a:ext cx="2604300" cy="42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74" name="Google Shape;774;p17"/>
          <p:cNvSpPr txBox="1"/>
          <p:nvPr>
            <p:ph idx="1" type="subTitle"/>
          </p:nvPr>
        </p:nvSpPr>
        <p:spPr>
          <a:xfrm flipH="1">
            <a:off x="1803294" y="3689775"/>
            <a:ext cx="2604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775" name="Google Shape;775;p17"/>
          <p:cNvSpPr txBox="1"/>
          <p:nvPr>
            <p:ph idx="3" type="ctrTitle"/>
          </p:nvPr>
        </p:nvSpPr>
        <p:spPr>
          <a:xfrm flipH="1">
            <a:off x="4714525" y="3330725"/>
            <a:ext cx="2604300" cy="42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776" name="Google Shape;776;p17"/>
          <p:cNvSpPr txBox="1"/>
          <p:nvPr>
            <p:ph idx="4" type="subTitle"/>
          </p:nvPr>
        </p:nvSpPr>
        <p:spPr>
          <a:xfrm flipH="1">
            <a:off x="4714520" y="3689775"/>
            <a:ext cx="26043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777" name="Shape 777"/>
        <p:cNvGrpSpPr/>
        <p:nvPr/>
      </p:nvGrpSpPr>
      <p:grpSpPr>
        <a:xfrm>
          <a:off x="0" y="0"/>
          <a:ext cx="0" cy="0"/>
          <a:chOff x="0" y="0"/>
          <a:chExt cx="0" cy="0"/>
        </a:xfrm>
      </p:grpSpPr>
      <p:grpSp>
        <p:nvGrpSpPr>
          <p:cNvPr id="778" name="Google Shape;778;p18"/>
          <p:cNvGrpSpPr/>
          <p:nvPr/>
        </p:nvGrpSpPr>
        <p:grpSpPr>
          <a:xfrm flipH="1" rot="5748508">
            <a:off x="-960072" y="-1000424"/>
            <a:ext cx="1764077" cy="3297590"/>
            <a:chOff x="4530725" y="2880400"/>
            <a:chExt cx="418300" cy="781875"/>
          </a:xfrm>
        </p:grpSpPr>
        <p:sp>
          <p:nvSpPr>
            <p:cNvPr id="779" name="Google Shape;779;p1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1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1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1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1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1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1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1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1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flipH="1" rot="-4151544">
            <a:off x="8243260" y="3092486"/>
            <a:ext cx="1764078" cy="3297614"/>
            <a:chOff x="4530725" y="2880400"/>
            <a:chExt cx="418300" cy="781875"/>
          </a:xfrm>
        </p:grpSpPr>
        <p:sp>
          <p:nvSpPr>
            <p:cNvPr id="795" name="Google Shape;795;p1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0" name="Google Shape;810;p18"/>
          <p:cNvGrpSpPr/>
          <p:nvPr/>
        </p:nvGrpSpPr>
        <p:grpSpPr>
          <a:xfrm rot="-2941995">
            <a:off x="7740406" y="-501511"/>
            <a:ext cx="2281573" cy="1957365"/>
            <a:chOff x="4770475" y="2910125"/>
            <a:chExt cx="548975" cy="470975"/>
          </a:xfrm>
        </p:grpSpPr>
        <p:sp>
          <p:nvSpPr>
            <p:cNvPr id="811" name="Google Shape;811;p1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7" name="Google Shape;817;p18"/>
          <p:cNvGrpSpPr/>
          <p:nvPr/>
        </p:nvGrpSpPr>
        <p:grpSpPr>
          <a:xfrm rot="7071815">
            <a:off x="-770512" y="3612577"/>
            <a:ext cx="2281562" cy="1957349"/>
            <a:chOff x="4770475" y="2910125"/>
            <a:chExt cx="548975" cy="470975"/>
          </a:xfrm>
        </p:grpSpPr>
        <p:sp>
          <p:nvSpPr>
            <p:cNvPr id="818" name="Google Shape;818;p1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1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1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1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1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1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4" name="Google Shape;824;p18"/>
          <p:cNvSpPr txBox="1"/>
          <p:nvPr>
            <p:ph idx="1" type="subTitle"/>
          </p:nvPr>
        </p:nvSpPr>
        <p:spPr>
          <a:xfrm>
            <a:off x="713238" y="2989200"/>
            <a:ext cx="2512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25" name="Google Shape;825;p18"/>
          <p:cNvSpPr txBox="1"/>
          <p:nvPr>
            <p:ph idx="2" type="subTitle"/>
          </p:nvPr>
        </p:nvSpPr>
        <p:spPr>
          <a:xfrm>
            <a:off x="3315600" y="2989200"/>
            <a:ext cx="2512800" cy="76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26" name="Google Shape;826;p18"/>
          <p:cNvSpPr txBox="1"/>
          <p:nvPr>
            <p:ph idx="3" type="subTitle"/>
          </p:nvPr>
        </p:nvSpPr>
        <p:spPr>
          <a:xfrm>
            <a:off x="5917962" y="2997600"/>
            <a:ext cx="2512800" cy="75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827" name="Google Shape;827;p1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28" name="Google Shape;828;p18"/>
          <p:cNvSpPr/>
          <p:nvPr/>
        </p:nvSpPr>
        <p:spPr>
          <a:xfrm rot="-2004035">
            <a:off x="1690070" y="4255865"/>
            <a:ext cx="675217" cy="675217"/>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9" name="Google Shape;829;p18"/>
          <p:cNvGrpSpPr/>
          <p:nvPr/>
        </p:nvGrpSpPr>
        <p:grpSpPr>
          <a:xfrm flipH="1">
            <a:off x="8183439" y="1196076"/>
            <a:ext cx="494659" cy="420282"/>
            <a:chOff x="4021700" y="2078100"/>
            <a:chExt cx="294125" cy="249900"/>
          </a:xfrm>
        </p:grpSpPr>
        <p:sp>
          <p:nvSpPr>
            <p:cNvPr id="830" name="Google Shape;830;p18"/>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8"/>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2" name="Google Shape;832;p18"/>
          <p:cNvSpPr txBox="1"/>
          <p:nvPr>
            <p:ph idx="4" type="ctrTitle"/>
          </p:nvPr>
        </p:nvSpPr>
        <p:spPr>
          <a:xfrm flipH="1">
            <a:off x="713238" y="2667000"/>
            <a:ext cx="2512800" cy="408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400"/>
              <a:buNone/>
              <a:defRPr sz="2000"/>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33" name="Google Shape;833;p18"/>
          <p:cNvSpPr txBox="1"/>
          <p:nvPr>
            <p:ph idx="5" type="ctrTitle"/>
          </p:nvPr>
        </p:nvSpPr>
        <p:spPr>
          <a:xfrm flipH="1">
            <a:off x="3315600" y="2667000"/>
            <a:ext cx="2512800" cy="408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400"/>
              <a:buNone/>
              <a:defRPr sz="2000"/>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34" name="Google Shape;834;p18"/>
          <p:cNvSpPr txBox="1"/>
          <p:nvPr>
            <p:ph idx="6" type="ctrTitle"/>
          </p:nvPr>
        </p:nvSpPr>
        <p:spPr>
          <a:xfrm flipH="1">
            <a:off x="5917962" y="2667000"/>
            <a:ext cx="2512800" cy="4080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FFFFFF"/>
              </a:buClr>
              <a:buSzPts val="1400"/>
              <a:buNone/>
              <a:defRPr sz="2000"/>
            </a:lvl1pPr>
            <a:lvl2pPr lvl="1"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835" name="Shape 835"/>
        <p:cNvGrpSpPr/>
        <p:nvPr/>
      </p:nvGrpSpPr>
      <p:grpSpPr>
        <a:xfrm>
          <a:off x="0" y="0"/>
          <a:ext cx="0" cy="0"/>
          <a:chOff x="0" y="0"/>
          <a:chExt cx="0" cy="0"/>
        </a:xfrm>
      </p:grpSpPr>
      <p:grpSp>
        <p:nvGrpSpPr>
          <p:cNvPr id="836" name="Google Shape;836;p19"/>
          <p:cNvGrpSpPr/>
          <p:nvPr/>
        </p:nvGrpSpPr>
        <p:grpSpPr>
          <a:xfrm flipH="1" rot="5748508">
            <a:off x="-702897" y="-781399"/>
            <a:ext cx="1764077" cy="3297590"/>
            <a:chOff x="4530725" y="2880400"/>
            <a:chExt cx="418300" cy="781875"/>
          </a:xfrm>
        </p:grpSpPr>
        <p:sp>
          <p:nvSpPr>
            <p:cNvPr id="837" name="Google Shape;837;p19"/>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9"/>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9"/>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52" name="Google Shape;852;p19"/>
          <p:cNvGrpSpPr/>
          <p:nvPr/>
        </p:nvGrpSpPr>
        <p:grpSpPr>
          <a:xfrm flipH="1" rot="-4151544">
            <a:off x="8271835" y="2987411"/>
            <a:ext cx="1764078" cy="3297614"/>
            <a:chOff x="4530725" y="2880400"/>
            <a:chExt cx="418300" cy="781875"/>
          </a:xfrm>
        </p:grpSpPr>
        <p:sp>
          <p:nvSpPr>
            <p:cNvPr id="853" name="Google Shape;853;p19"/>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8" name="Google Shape;868;p19"/>
          <p:cNvGrpSpPr/>
          <p:nvPr/>
        </p:nvGrpSpPr>
        <p:grpSpPr>
          <a:xfrm rot="-5101103">
            <a:off x="6330650" y="-869713"/>
            <a:ext cx="2281595" cy="1957376"/>
            <a:chOff x="4770475" y="2910125"/>
            <a:chExt cx="548975" cy="470975"/>
          </a:xfrm>
        </p:grpSpPr>
        <p:sp>
          <p:nvSpPr>
            <p:cNvPr id="869" name="Google Shape;869;p19"/>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5" name="Google Shape;875;p19"/>
          <p:cNvGrpSpPr/>
          <p:nvPr/>
        </p:nvGrpSpPr>
        <p:grpSpPr>
          <a:xfrm rot="6101242">
            <a:off x="1020198" y="3962206"/>
            <a:ext cx="2281576" cy="1957357"/>
            <a:chOff x="4770475" y="2910125"/>
            <a:chExt cx="548975" cy="470975"/>
          </a:xfrm>
        </p:grpSpPr>
        <p:sp>
          <p:nvSpPr>
            <p:cNvPr id="876" name="Google Shape;876;p19"/>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2" name="Google Shape;882;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83" name="Google Shape;883;p19"/>
          <p:cNvSpPr/>
          <p:nvPr/>
        </p:nvSpPr>
        <p:spPr>
          <a:xfrm rot="-2004035">
            <a:off x="375620" y="3255415"/>
            <a:ext cx="675217" cy="675217"/>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4" name="Google Shape;884;p19"/>
          <p:cNvGrpSpPr/>
          <p:nvPr/>
        </p:nvGrpSpPr>
        <p:grpSpPr>
          <a:xfrm flipH="1">
            <a:off x="8183439" y="1911726"/>
            <a:ext cx="494659" cy="420282"/>
            <a:chOff x="4021700" y="2078100"/>
            <a:chExt cx="294125" cy="249900"/>
          </a:xfrm>
        </p:grpSpPr>
        <p:sp>
          <p:nvSpPr>
            <p:cNvPr id="885" name="Google Shape;885;p19"/>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7" name="Google Shape;887;p19"/>
          <p:cNvSpPr txBox="1"/>
          <p:nvPr>
            <p:ph idx="2" type="ctrTitle"/>
          </p:nvPr>
        </p:nvSpPr>
        <p:spPr>
          <a:xfrm flipH="1">
            <a:off x="2125075" y="1891450"/>
            <a:ext cx="2218200" cy="3396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88" name="Google Shape;888;p19"/>
          <p:cNvSpPr txBox="1"/>
          <p:nvPr>
            <p:ph idx="1" type="subTitle"/>
          </p:nvPr>
        </p:nvSpPr>
        <p:spPr>
          <a:xfrm flipH="1">
            <a:off x="2125113" y="2088175"/>
            <a:ext cx="221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889" name="Google Shape;889;p19"/>
          <p:cNvSpPr txBox="1"/>
          <p:nvPr>
            <p:ph idx="3" type="ctrTitle"/>
          </p:nvPr>
        </p:nvSpPr>
        <p:spPr>
          <a:xfrm flipH="1">
            <a:off x="5715402" y="1891450"/>
            <a:ext cx="2218200" cy="3396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90" name="Google Shape;890;p19"/>
          <p:cNvSpPr txBox="1"/>
          <p:nvPr>
            <p:ph idx="4" type="subTitle"/>
          </p:nvPr>
        </p:nvSpPr>
        <p:spPr>
          <a:xfrm flipH="1">
            <a:off x="5715388" y="2088175"/>
            <a:ext cx="221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891" name="Google Shape;891;p19"/>
          <p:cNvSpPr txBox="1"/>
          <p:nvPr>
            <p:ph idx="5" type="ctrTitle"/>
          </p:nvPr>
        </p:nvSpPr>
        <p:spPr>
          <a:xfrm flipH="1">
            <a:off x="2125075" y="3197625"/>
            <a:ext cx="2218200" cy="3396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92" name="Google Shape;892;p19"/>
          <p:cNvSpPr txBox="1"/>
          <p:nvPr>
            <p:ph idx="6" type="subTitle"/>
          </p:nvPr>
        </p:nvSpPr>
        <p:spPr>
          <a:xfrm flipH="1">
            <a:off x="2125088" y="3394350"/>
            <a:ext cx="221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893" name="Google Shape;893;p19"/>
          <p:cNvSpPr txBox="1"/>
          <p:nvPr>
            <p:ph idx="7" type="ctrTitle"/>
          </p:nvPr>
        </p:nvSpPr>
        <p:spPr>
          <a:xfrm flipH="1">
            <a:off x="5715402" y="3197625"/>
            <a:ext cx="2218200" cy="339600"/>
          </a:xfrm>
          <a:prstGeom prst="rect">
            <a:avLst/>
          </a:prstGeom>
        </p:spPr>
        <p:txBody>
          <a:bodyPr anchorCtr="0" anchor="b" bIns="91425" lIns="91425" spcFirstLastPara="1" rIns="91425" wrap="square" tIns="91425">
            <a:noAutofit/>
          </a:bodyPr>
          <a:lstStyle>
            <a:lvl1pPr lvl="0" rtl="0" algn="l">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894" name="Google Shape;894;p19"/>
          <p:cNvSpPr txBox="1"/>
          <p:nvPr>
            <p:ph idx="8" type="subTitle"/>
          </p:nvPr>
        </p:nvSpPr>
        <p:spPr>
          <a:xfrm flipH="1">
            <a:off x="5715388" y="3394350"/>
            <a:ext cx="22182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1">
    <p:spTree>
      <p:nvGrpSpPr>
        <p:cNvPr id="895" name="Shape 895"/>
        <p:cNvGrpSpPr/>
        <p:nvPr/>
      </p:nvGrpSpPr>
      <p:grpSpPr>
        <a:xfrm>
          <a:off x="0" y="0"/>
          <a:ext cx="0" cy="0"/>
          <a:chOff x="0" y="0"/>
          <a:chExt cx="0" cy="0"/>
        </a:xfrm>
      </p:grpSpPr>
      <p:grpSp>
        <p:nvGrpSpPr>
          <p:cNvPr id="896" name="Google Shape;896;p20"/>
          <p:cNvGrpSpPr/>
          <p:nvPr/>
        </p:nvGrpSpPr>
        <p:grpSpPr>
          <a:xfrm rot="7345743">
            <a:off x="-459239" y="3084354"/>
            <a:ext cx="2089413" cy="1792478"/>
            <a:chOff x="4770475" y="2910125"/>
            <a:chExt cx="548975" cy="470975"/>
          </a:xfrm>
        </p:grpSpPr>
        <p:sp>
          <p:nvSpPr>
            <p:cNvPr id="897" name="Google Shape;897;p2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2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2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2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2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2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3" name="Google Shape;903;p20"/>
          <p:cNvGrpSpPr/>
          <p:nvPr/>
        </p:nvGrpSpPr>
        <p:grpSpPr>
          <a:xfrm flipH="1" rot="2930595">
            <a:off x="-671733" y="1785438"/>
            <a:ext cx="1615560" cy="3019924"/>
            <a:chOff x="4530725" y="2880400"/>
            <a:chExt cx="418300" cy="781875"/>
          </a:xfrm>
        </p:grpSpPr>
        <p:sp>
          <p:nvSpPr>
            <p:cNvPr id="904" name="Google Shape;904;p2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2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2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2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2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2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2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2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2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2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2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2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2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2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2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9" name="Google Shape;919;p2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0" name="Google Shape;920;p20"/>
          <p:cNvSpPr/>
          <p:nvPr/>
        </p:nvSpPr>
        <p:spPr>
          <a:xfrm rot="-2004035">
            <a:off x="375620" y="66044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1" name="Google Shape;921;p20"/>
          <p:cNvGrpSpPr/>
          <p:nvPr/>
        </p:nvGrpSpPr>
        <p:grpSpPr>
          <a:xfrm flipH="1">
            <a:off x="8183439" y="3967051"/>
            <a:ext cx="494659" cy="420282"/>
            <a:chOff x="4021700" y="2078100"/>
            <a:chExt cx="294125" cy="249900"/>
          </a:xfrm>
        </p:grpSpPr>
        <p:sp>
          <p:nvSpPr>
            <p:cNvPr id="922" name="Google Shape;922;p20"/>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4" name="Google Shape;924;p20"/>
          <p:cNvSpPr txBox="1"/>
          <p:nvPr>
            <p:ph idx="2" type="ctrTitle"/>
          </p:nvPr>
        </p:nvSpPr>
        <p:spPr>
          <a:xfrm flipH="1">
            <a:off x="2182250" y="2090825"/>
            <a:ext cx="2218200" cy="339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925" name="Google Shape;925;p20"/>
          <p:cNvSpPr txBox="1"/>
          <p:nvPr>
            <p:ph idx="1" type="subTitle"/>
          </p:nvPr>
        </p:nvSpPr>
        <p:spPr>
          <a:xfrm flipH="1">
            <a:off x="2182288" y="2382800"/>
            <a:ext cx="2218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926" name="Google Shape;926;p20"/>
          <p:cNvSpPr txBox="1"/>
          <p:nvPr>
            <p:ph idx="3" type="ctrTitle"/>
          </p:nvPr>
        </p:nvSpPr>
        <p:spPr>
          <a:xfrm flipH="1">
            <a:off x="4743540" y="2090825"/>
            <a:ext cx="2218200" cy="339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927" name="Google Shape;927;p20"/>
          <p:cNvSpPr txBox="1"/>
          <p:nvPr>
            <p:ph idx="4" type="subTitle"/>
          </p:nvPr>
        </p:nvSpPr>
        <p:spPr>
          <a:xfrm flipH="1">
            <a:off x="4743525" y="2382800"/>
            <a:ext cx="2218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928" name="Google Shape;928;p20"/>
          <p:cNvSpPr txBox="1"/>
          <p:nvPr>
            <p:ph idx="5" type="ctrTitle"/>
          </p:nvPr>
        </p:nvSpPr>
        <p:spPr>
          <a:xfrm flipH="1">
            <a:off x="2182250" y="3743900"/>
            <a:ext cx="2218200" cy="339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929" name="Google Shape;929;p20"/>
          <p:cNvSpPr txBox="1"/>
          <p:nvPr>
            <p:ph idx="6" type="subTitle"/>
          </p:nvPr>
        </p:nvSpPr>
        <p:spPr>
          <a:xfrm flipH="1">
            <a:off x="2182263" y="4035875"/>
            <a:ext cx="2218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sp>
        <p:nvSpPr>
          <p:cNvPr id="930" name="Google Shape;930;p20"/>
          <p:cNvSpPr txBox="1"/>
          <p:nvPr>
            <p:ph idx="7" type="ctrTitle"/>
          </p:nvPr>
        </p:nvSpPr>
        <p:spPr>
          <a:xfrm flipH="1">
            <a:off x="4743527" y="3743900"/>
            <a:ext cx="2218200" cy="339600"/>
          </a:xfrm>
          <a:prstGeom prst="rect">
            <a:avLst/>
          </a:prstGeom>
        </p:spPr>
        <p:txBody>
          <a:bodyPr anchorCtr="0" anchor="ctr" bIns="91425" lIns="91425" spcFirstLastPara="1" rIns="91425" wrap="square" tIns="91425">
            <a:noAutofit/>
          </a:bodyPr>
          <a:lstStyle>
            <a:lvl1pPr lvl="0" rtl="0">
              <a:spcBef>
                <a:spcPts val="0"/>
              </a:spcBef>
              <a:spcAft>
                <a:spcPts val="0"/>
              </a:spcAft>
              <a:buClr>
                <a:srgbClr val="FFFFFF"/>
              </a:buClr>
              <a:buSzPts val="1400"/>
              <a:buNone/>
              <a:defRPr sz="2000"/>
            </a:lvl1pPr>
            <a:lvl2pPr lvl="1"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l">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931" name="Google Shape;931;p20"/>
          <p:cNvSpPr txBox="1"/>
          <p:nvPr>
            <p:ph idx="8" type="subTitle"/>
          </p:nvPr>
        </p:nvSpPr>
        <p:spPr>
          <a:xfrm flipH="1">
            <a:off x="4743513" y="4035875"/>
            <a:ext cx="2218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nSpc>
                <a:spcPct val="100000"/>
              </a:lnSpc>
              <a:spcBef>
                <a:spcPts val="0"/>
              </a:spcBef>
              <a:spcAft>
                <a:spcPts val="0"/>
              </a:spcAft>
              <a:buClr>
                <a:schemeClr val="lt1"/>
              </a:buClr>
              <a:buSzPts val="1000"/>
              <a:buNone/>
              <a:defRPr sz="1000">
                <a:solidFill>
                  <a:schemeClr val="lt1"/>
                </a:solidFill>
              </a:defRPr>
            </a:lvl2pPr>
            <a:lvl3pPr lvl="2" rtl="0">
              <a:lnSpc>
                <a:spcPct val="100000"/>
              </a:lnSpc>
              <a:spcBef>
                <a:spcPts val="0"/>
              </a:spcBef>
              <a:spcAft>
                <a:spcPts val="0"/>
              </a:spcAft>
              <a:buClr>
                <a:schemeClr val="lt1"/>
              </a:buClr>
              <a:buSzPts val="1000"/>
              <a:buNone/>
              <a:defRPr sz="1000">
                <a:solidFill>
                  <a:schemeClr val="lt1"/>
                </a:solidFill>
              </a:defRPr>
            </a:lvl3pPr>
            <a:lvl4pPr lvl="3" rtl="0">
              <a:lnSpc>
                <a:spcPct val="100000"/>
              </a:lnSpc>
              <a:spcBef>
                <a:spcPts val="0"/>
              </a:spcBef>
              <a:spcAft>
                <a:spcPts val="0"/>
              </a:spcAft>
              <a:buClr>
                <a:schemeClr val="lt1"/>
              </a:buClr>
              <a:buSzPts val="1000"/>
              <a:buNone/>
              <a:defRPr sz="1000">
                <a:solidFill>
                  <a:schemeClr val="lt1"/>
                </a:solidFill>
              </a:defRPr>
            </a:lvl4pPr>
            <a:lvl5pPr lvl="4" rtl="0">
              <a:lnSpc>
                <a:spcPct val="100000"/>
              </a:lnSpc>
              <a:spcBef>
                <a:spcPts val="0"/>
              </a:spcBef>
              <a:spcAft>
                <a:spcPts val="0"/>
              </a:spcAft>
              <a:buClr>
                <a:schemeClr val="lt1"/>
              </a:buClr>
              <a:buSzPts val="1000"/>
              <a:buNone/>
              <a:defRPr sz="1000">
                <a:solidFill>
                  <a:schemeClr val="lt1"/>
                </a:solidFill>
              </a:defRPr>
            </a:lvl5pPr>
            <a:lvl6pPr lvl="5" rtl="0">
              <a:lnSpc>
                <a:spcPct val="100000"/>
              </a:lnSpc>
              <a:spcBef>
                <a:spcPts val="0"/>
              </a:spcBef>
              <a:spcAft>
                <a:spcPts val="0"/>
              </a:spcAft>
              <a:buClr>
                <a:schemeClr val="lt1"/>
              </a:buClr>
              <a:buSzPts val="1000"/>
              <a:buNone/>
              <a:defRPr sz="1000">
                <a:solidFill>
                  <a:schemeClr val="lt1"/>
                </a:solidFill>
              </a:defRPr>
            </a:lvl6pPr>
            <a:lvl7pPr lvl="6" rtl="0">
              <a:lnSpc>
                <a:spcPct val="100000"/>
              </a:lnSpc>
              <a:spcBef>
                <a:spcPts val="0"/>
              </a:spcBef>
              <a:spcAft>
                <a:spcPts val="0"/>
              </a:spcAft>
              <a:buClr>
                <a:schemeClr val="lt1"/>
              </a:buClr>
              <a:buSzPts val="1000"/>
              <a:buNone/>
              <a:defRPr sz="1000">
                <a:solidFill>
                  <a:schemeClr val="lt1"/>
                </a:solidFill>
              </a:defRPr>
            </a:lvl7pPr>
            <a:lvl8pPr lvl="7" rtl="0">
              <a:lnSpc>
                <a:spcPct val="100000"/>
              </a:lnSpc>
              <a:spcBef>
                <a:spcPts val="0"/>
              </a:spcBef>
              <a:spcAft>
                <a:spcPts val="0"/>
              </a:spcAft>
              <a:buClr>
                <a:schemeClr val="lt1"/>
              </a:buClr>
              <a:buSzPts val="1000"/>
              <a:buNone/>
              <a:defRPr sz="1000">
                <a:solidFill>
                  <a:schemeClr val="lt1"/>
                </a:solidFill>
              </a:defRPr>
            </a:lvl8pPr>
            <a:lvl9pPr lvl="8" rtl="0">
              <a:lnSpc>
                <a:spcPct val="100000"/>
              </a:lnSpc>
              <a:spcBef>
                <a:spcPts val="0"/>
              </a:spcBef>
              <a:spcAft>
                <a:spcPts val="0"/>
              </a:spcAft>
              <a:buClr>
                <a:schemeClr val="lt1"/>
              </a:buClr>
              <a:buSzPts val="1000"/>
              <a:buNone/>
              <a:defRPr sz="1000">
                <a:solidFill>
                  <a:schemeClr val="lt1"/>
                </a:solidFill>
              </a:defRPr>
            </a:lvl9pPr>
          </a:lstStyle>
          <a:p/>
        </p:txBody>
      </p:sp>
      <p:grpSp>
        <p:nvGrpSpPr>
          <p:cNvPr id="932" name="Google Shape;932;p20"/>
          <p:cNvGrpSpPr/>
          <p:nvPr/>
        </p:nvGrpSpPr>
        <p:grpSpPr>
          <a:xfrm rot="-3454257">
            <a:off x="7626411" y="170882"/>
            <a:ext cx="2089413" cy="1792478"/>
            <a:chOff x="4770475" y="2910125"/>
            <a:chExt cx="548975" cy="470975"/>
          </a:xfrm>
        </p:grpSpPr>
        <p:sp>
          <p:nvSpPr>
            <p:cNvPr id="933" name="Google Shape;933;p2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39" name="Google Shape;939;p20"/>
          <p:cNvGrpSpPr/>
          <p:nvPr/>
        </p:nvGrpSpPr>
        <p:grpSpPr>
          <a:xfrm flipH="1" rot="-7869405">
            <a:off x="8312758" y="242353"/>
            <a:ext cx="1615560" cy="3019924"/>
            <a:chOff x="4530725" y="2880400"/>
            <a:chExt cx="418300" cy="781875"/>
          </a:xfrm>
        </p:grpSpPr>
        <p:sp>
          <p:nvSpPr>
            <p:cNvPr id="940" name="Google Shape;940;p2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713225" y="2336700"/>
            <a:ext cx="5806800" cy="756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4200"/>
              <a:buNone/>
              <a:defRPr sz="6000"/>
            </a:lvl1pPr>
            <a:lvl2pPr lvl="1" rtl="0" algn="l">
              <a:spcBef>
                <a:spcPts val="0"/>
              </a:spcBef>
              <a:spcAft>
                <a:spcPts val="0"/>
              </a:spcAft>
              <a:buSzPts val="4200"/>
              <a:buNone/>
              <a:defRPr sz="4200"/>
            </a:lvl2pPr>
            <a:lvl3pPr lvl="2" rtl="0" algn="l">
              <a:spcBef>
                <a:spcPts val="0"/>
              </a:spcBef>
              <a:spcAft>
                <a:spcPts val="0"/>
              </a:spcAft>
              <a:buSzPts val="4200"/>
              <a:buNone/>
              <a:defRPr sz="4200"/>
            </a:lvl3pPr>
            <a:lvl4pPr lvl="3" rtl="0" algn="l">
              <a:spcBef>
                <a:spcPts val="0"/>
              </a:spcBef>
              <a:spcAft>
                <a:spcPts val="0"/>
              </a:spcAft>
              <a:buSzPts val="4200"/>
              <a:buNone/>
              <a:defRPr sz="4200"/>
            </a:lvl4pPr>
            <a:lvl5pPr lvl="4" rtl="0" algn="l">
              <a:spcBef>
                <a:spcPts val="0"/>
              </a:spcBef>
              <a:spcAft>
                <a:spcPts val="0"/>
              </a:spcAft>
              <a:buSzPts val="4200"/>
              <a:buNone/>
              <a:defRPr sz="4200"/>
            </a:lvl5pPr>
            <a:lvl6pPr lvl="5" rtl="0" algn="l">
              <a:spcBef>
                <a:spcPts val="0"/>
              </a:spcBef>
              <a:spcAft>
                <a:spcPts val="0"/>
              </a:spcAft>
              <a:buSzPts val="4200"/>
              <a:buNone/>
              <a:defRPr sz="4200"/>
            </a:lvl6pPr>
            <a:lvl7pPr lvl="6" rtl="0" algn="l">
              <a:spcBef>
                <a:spcPts val="0"/>
              </a:spcBef>
              <a:spcAft>
                <a:spcPts val="0"/>
              </a:spcAft>
              <a:buSzPts val="4200"/>
              <a:buNone/>
              <a:defRPr sz="4200"/>
            </a:lvl7pPr>
            <a:lvl8pPr lvl="7" rtl="0" algn="l">
              <a:spcBef>
                <a:spcPts val="0"/>
              </a:spcBef>
              <a:spcAft>
                <a:spcPts val="0"/>
              </a:spcAft>
              <a:buSzPts val="4200"/>
              <a:buNone/>
              <a:defRPr sz="4200"/>
            </a:lvl8pPr>
            <a:lvl9pPr lvl="8" rtl="0" algn="l">
              <a:spcBef>
                <a:spcPts val="0"/>
              </a:spcBef>
              <a:spcAft>
                <a:spcPts val="0"/>
              </a:spcAft>
              <a:buSzPts val="4200"/>
              <a:buNone/>
              <a:defRPr sz="4200"/>
            </a:lvl9pPr>
          </a:lstStyle>
          <a:p/>
        </p:txBody>
      </p:sp>
      <p:sp>
        <p:nvSpPr>
          <p:cNvPr id="13" name="Google Shape;13;p3"/>
          <p:cNvSpPr txBox="1"/>
          <p:nvPr>
            <p:ph idx="1" type="subTitle"/>
          </p:nvPr>
        </p:nvSpPr>
        <p:spPr>
          <a:xfrm>
            <a:off x="713225" y="3428249"/>
            <a:ext cx="4864200" cy="42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p:txBody>
      </p:sp>
      <p:sp>
        <p:nvSpPr>
          <p:cNvPr id="14" name="Google Shape;14;p3"/>
          <p:cNvSpPr txBox="1"/>
          <p:nvPr>
            <p:ph hasCustomPrompt="1" idx="2" type="title"/>
          </p:nvPr>
        </p:nvSpPr>
        <p:spPr>
          <a:xfrm>
            <a:off x="713225" y="1290450"/>
            <a:ext cx="1448100" cy="8256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6000"/>
              <a:buNone/>
              <a:defRPr sz="7400">
                <a:highlight>
                  <a:schemeClr val="accent1"/>
                </a:highlight>
              </a:defRPr>
            </a:lvl1pPr>
            <a:lvl2pPr lvl="1" rtl="0" algn="l">
              <a:spcBef>
                <a:spcPts val="0"/>
              </a:spcBef>
              <a:spcAft>
                <a:spcPts val="0"/>
              </a:spcAft>
              <a:buSzPts val="6000"/>
              <a:buNone/>
              <a:defRPr sz="6000"/>
            </a:lvl2pPr>
            <a:lvl3pPr lvl="2" rtl="0" algn="l">
              <a:spcBef>
                <a:spcPts val="0"/>
              </a:spcBef>
              <a:spcAft>
                <a:spcPts val="0"/>
              </a:spcAft>
              <a:buSzPts val="6000"/>
              <a:buNone/>
              <a:defRPr sz="6000"/>
            </a:lvl3pPr>
            <a:lvl4pPr lvl="3" rtl="0" algn="l">
              <a:spcBef>
                <a:spcPts val="0"/>
              </a:spcBef>
              <a:spcAft>
                <a:spcPts val="0"/>
              </a:spcAft>
              <a:buSzPts val="6000"/>
              <a:buNone/>
              <a:defRPr sz="6000"/>
            </a:lvl4pPr>
            <a:lvl5pPr lvl="4" rtl="0" algn="l">
              <a:spcBef>
                <a:spcPts val="0"/>
              </a:spcBef>
              <a:spcAft>
                <a:spcPts val="0"/>
              </a:spcAft>
              <a:buSzPts val="6000"/>
              <a:buNone/>
              <a:defRPr sz="6000"/>
            </a:lvl5pPr>
            <a:lvl6pPr lvl="5" rtl="0" algn="l">
              <a:spcBef>
                <a:spcPts val="0"/>
              </a:spcBef>
              <a:spcAft>
                <a:spcPts val="0"/>
              </a:spcAft>
              <a:buSzPts val="6000"/>
              <a:buNone/>
              <a:defRPr sz="6000"/>
            </a:lvl6pPr>
            <a:lvl7pPr lvl="6" rtl="0" algn="l">
              <a:spcBef>
                <a:spcPts val="0"/>
              </a:spcBef>
              <a:spcAft>
                <a:spcPts val="0"/>
              </a:spcAft>
              <a:buSzPts val="6000"/>
              <a:buNone/>
              <a:defRPr sz="6000"/>
            </a:lvl7pPr>
            <a:lvl8pPr lvl="7" rtl="0" algn="l">
              <a:spcBef>
                <a:spcPts val="0"/>
              </a:spcBef>
              <a:spcAft>
                <a:spcPts val="0"/>
              </a:spcAft>
              <a:buSzPts val="6000"/>
              <a:buNone/>
              <a:defRPr sz="6000"/>
            </a:lvl8pPr>
            <a:lvl9pPr lvl="8" rtl="0" algn="l">
              <a:spcBef>
                <a:spcPts val="0"/>
              </a:spcBef>
              <a:spcAft>
                <a:spcPts val="0"/>
              </a:spcAft>
              <a:buSzPts val="6000"/>
              <a:buNone/>
              <a:defRPr sz="6000"/>
            </a:lvl9pPr>
          </a:lstStyle>
          <a:p>
            <a:r>
              <a:t>xx%</a:t>
            </a:r>
          </a:p>
        </p:txBody>
      </p:sp>
      <p:grpSp>
        <p:nvGrpSpPr>
          <p:cNvPr id="15" name="Google Shape;15;p3"/>
          <p:cNvGrpSpPr/>
          <p:nvPr/>
        </p:nvGrpSpPr>
        <p:grpSpPr>
          <a:xfrm flipH="1" rot="4577290">
            <a:off x="-1010282" y="-619719"/>
            <a:ext cx="2215225" cy="1900331"/>
            <a:chOff x="4770475" y="2910125"/>
            <a:chExt cx="548975" cy="470975"/>
          </a:xfrm>
        </p:grpSpPr>
        <p:sp>
          <p:nvSpPr>
            <p:cNvPr id="16" name="Google Shape;16;p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3"/>
          <p:cNvGrpSpPr/>
          <p:nvPr/>
        </p:nvGrpSpPr>
        <p:grpSpPr>
          <a:xfrm flipH="1" rot="317026">
            <a:off x="446733" y="3951009"/>
            <a:ext cx="2215249" cy="1900313"/>
            <a:chOff x="4770475" y="2910125"/>
            <a:chExt cx="548975" cy="470975"/>
          </a:xfrm>
        </p:grpSpPr>
        <p:sp>
          <p:nvSpPr>
            <p:cNvPr id="23" name="Google Shape;23;p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 name="Google Shape;29;p3"/>
          <p:cNvGrpSpPr/>
          <p:nvPr/>
        </p:nvGrpSpPr>
        <p:grpSpPr>
          <a:xfrm flipH="1" rot="10799915">
            <a:off x="4399167" y="-970806"/>
            <a:ext cx="2215224" cy="1900337"/>
            <a:chOff x="4770475" y="2910125"/>
            <a:chExt cx="548975" cy="470975"/>
          </a:xfrm>
        </p:grpSpPr>
        <p:sp>
          <p:nvSpPr>
            <p:cNvPr id="30" name="Google Shape;30;p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_1">
    <p:spTree>
      <p:nvGrpSpPr>
        <p:cNvPr id="955" name="Shape 955"/>
        <p:cNvGrpSpPr/>
        <p:nvPr/>
      </p:nvGrpSpPr>
      <p:grpSpPr>
        <a:xfrm>
          <a:off x="0" y="0"/>
          <a:ext cx="0" cy="0"/>
          <a:chOff x="0" y="0"/>
          <a:chExt cx="0" cy="0"/>
        </a:xfrm>
      </p:grpSpPr>
      <p:grpSp>
        <p:nvGrpSpPr>
          <p:cNvPr id="956" name="Google Shape;956;p21"/>
          <p:cNvGrpSpPr/>
          <p:nvPr/>
        </p:nvGrpSpPr>
        <p:grpSpPr>
          <a:xfrm rot="7345743">
            <a:off x="-859289" y="3389154"/>
            <a:ext cx="2089413" cy="1792478"/>
            <a:chOff x="4770475" y="2910125"/>
            <a:chExt cx="548975" cy="470975"/>
          </a:xfrm>
        </p:grpSpPr>
        <p:sp>
          <p:nvSpPr>
            <p:cNvPr id="957" name="Google Shape;957;p2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63" name="Google Shape;963;p21"/>
          <p:cNvGrpSpPr/>
          <p:nvPr/>
        </p:nvGrpSpPr>
        <p:grpSpPr>
          <a:xfrm flipH="1" rot="2930595">
            <a:off x="-1071783" y="2090238"/>
            <a:ext cx="1615560" cy="3019924"/>
            <a:chOff x="4530725" y="2880400"/>
            <a:chExt cx="418300" cy="781875"/>
          </a:xfrm>
        </p:grpSpPr>
        <p:sp>
          <p:nvSpPr>
            <p:cNvPr id="964" name="Google Shape;964;p2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2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2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9" name="Google Shape;979;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0" name="Google Shape;980;p21"/>
          <p:cNvSpPr/>
          <p:nvPr/>
        </p:nvSpPr>
        <p:spPr>
          <a:xfrm rot="-2004035">
            <a:off x="375620" y="660440"/>
            <a:ext cx="675217" cy="675217"/>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1" name="Google Shape;981;p21"/>
          <p:cNvGrpSpPr/>
          <p:nvPr/>
        </p:nvGrpSpPr>
        <p:grpSpPr>
          <a:xfrm flipH="1">
            <a:off x="8183439" y="3967051"/>
            <a:ext cx="494659" cy="420282"/>
            <a:chOff x="4021700" y="2078100"/>
            <a:chExt cx="294125" cy="249900"/>
          </a:xfrm>
        </p:grpSpPr>
        <p:sp>
          <p:nvSpPr>
            <p:cNvPr id="982" name="Google Shape;982;p21"/>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1"/>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84" name="Google Shape;984;p21"/>
          <p:cNvGrpSpPr/>
          <p:nvPr/>
        </p:nvGrpSpPr>
        <p:grpSpPr>
          <a:xfrm rot="-3454257">
            <a:off x="7759761" y="-57718"/>
            <a:ext cx="2089413" cy="1792478"/>
            <a:chOff x="4770475" y="2910125"/>
            <a:chExt cx="548975" cy="470975"/>
          </a:xfrm>
        </p:grpSpPr>
        <p:sp>
          <p:nvSpPr>
            <p:cNvPr id="985" name="Google Shape;985;p2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91" name="Google Shape;991;p21"/>
          <p:cNvGrpSpPr/>
          <p:nvPr/>
        </p:nvGrpSpPr>
        <p:grpSpPr>
          <a:xfrm flipH="1" rot="-7869405">
            <a:off x="8446108" y="13753"/>
            <a:ext cx="1615560" cy="3019924"/>
            <a:chOff x="4530725" y="2880400"/>
            <a:chExt cx="418300" cy="781875"/>
          </a:xfrm>
        </p:grpSpPr>
        <p:sp>
          <p:nvSpPr>
            <p:cNvPr id="992" name="Google Shape;992;p2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7" name="Google Shape;1007;p21"/>
          <p:cNvSpPr txBox="1"/>
          <p:nvPr>
            <p:ph idx="2" type="ctrTitle"/>
          </p:nvPr>
        </p:nvSpPr>
        <p:spPr>
          <a:xfrm flipH="1">
            <a:off x="1197000" y="20839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08" name="Google Shape;1008;p21"/>
          <p:cNvSpPr txBox="1"/>
          <p:nvPr>
            <p:ph idx="1" type="subTitle"/>
          </p:nvPr>
        </p:nvSpPr>
        <p:spPr>
          <a:xfrm flipH="1">
            <a:off x="1197002" y="2299663"/>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09" name="Google Shape;1009;p21"/>
          <p:cNvSpPr txBox="1"/>
          <p:nvPr>
            <p:ph idx="3" type="ctrTitle"/>
          </p:nvPr>
        </p:nvSpPr>
        <p:spPr>
          <a:xfrm flipH="1">
            <a:off x="3488400" y="20839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0" name="Google Shape;1010;p21"/>
          <p:cNvSpPr txBox="1"/>
          <p:nvPr>
            <p:ph idx="4" type="subTitle"/>
          </p:nvPr>
        </p:nvSpPr>
        <p:spPr>
          <a:xfrm flipH="1">
            <a:off x="3488400" y="2299663"/>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11" name="Google Shape;1011;p21"/>
          <p:cNvSpPr txBox="1"/>
          <p:nvPr>
            <p:ph idx="5" type="ctrTitle"/>
          </p:nvPr>
        </p:nvSpPr>
        <p:spPr>
          <a:xfrm flipH="1">
            <a:off x="5779800" y="20839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2" name="Google Shape;1012;p21"/>
          <p:cNvSpPr txBox="1"/>
          <p:nvPr>
            <p:ph idx="6" type="subTitle"/>
          </p:nvPr>
        </p:nvSpPr>
        <p:spPr>
          <a:xfrm flipH="1">
            <a:off x="5779800" y="2299663"/>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13" name="Google Shape;1013;p21"/>
          <p:cNvSpPr txBox="1"/>
          <p:nvPr>
            <p:ph idx="7" type="ctrTitle"/>
          </p:nvPr>
        </p:nvSpPr>
        <p:spPr>
          <a:xfrm flipH="1">
            <a:off x="1197000" y="38201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4" name="Google Shape;1014;p21"/>
          <p:cNvSpPr txBox="1"/>
          <p:nvPr>
            <p:ph idx="8" type="subTitle"/>
          </p:nvPr>
        </p:nvSpPr>
        <p:spPr>
          <a:xfrm flipH="1">
            <a:off x="1197002" y="4035875"/>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15" name="Google Shape;1015;p21"/>
          <p:cNvSpPr txBox="1"/>
          <p:nvPr>
            <p:ph idx="9" type="ctrTitle"/>
          </p:nvPr>
        </p:nvSpPr>
        <p:spPr>
          <a:xfrm flipH="1">
            <a:off x="3488400" y="38201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6" name="Google Shape;1016;p21"/>
          <p:cNvSpPr txBox="1"/>
          <p:nvPr>
            <p:ph idx="13" type="subTitle"/>
          </p:nvPr>
        </p:nvSpPr>
        <p:spPr>
          <a:xfrm flipH="1">
            <a:off x="3488400" y="4035875"/>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17" name="Google Shape;1017;p21"/>
          <p:cNvSpPr txBox="1"/>
          <p:nvPr>
            <p:ph idx="14" type="ctrTitle"/>
          </p:nvPr>
        </p:nvSpPr>
        <p:spPr>
          <a:xfrm flipH="1">
            <a:off x="5779800" y="3820100"/>
            <a:ext cx="2167200" cy="3396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18" name="Google Shape;1018;p21"/>
          <p:cNvSpPr txBox="1"/>
          <p:nvPr>
            <p:ph idx="15" type="subTitle"/>
          </p:nvPr>
        </p:nvSpPr>
        <p:spPr>
          <a:xfrm flipH="1">
            <a:off x="5779800" y="4035875"/>
            <a:ext cx="2167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19" name="Shape 1019"/>
        <p:cNvGrpSpPr/>
        <p:nvPr/>
      </p:nvGrpSpPr>
      <p:grpSpPr>
        <a:xfrm>
          <a:off x="0" y="0"/>
          <a:ext cx="0" cy="0"/>
          <a:chOff x="0" y="0"/>
          <a:chExt cx="0" cy="0"/>
        </a:xfrm>
      </p:grpSpPr>
      <p:grpSp>
        <p:nvGrpSpPr>
          <p:cNvPr id="1020" name="Google Shape;1020;p22"/>
          <p:cNvGrpSpPr/>
          <p:nvPr/>
        </p:nvGrpSpPr>
        <p:grpSpPr>
          <a:xfrm rot="-1086942">
            <a:off x="8014600" y="2949201"/>
            <a:ext cx="2215237" cy="1900341"/>
            <a:chOff x="4770475" y="2910125"/>
            <a:chExt cx="548975" cy="470975"/>
          </a:xfrm>
        </p:grpSpPr>
        <p:sp>
          <p:nvSpPr>
            <p:cNvPr id="1021" name="Google Shape;1021;p22"/>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2"/>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2"/>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2"/>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22"/>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22"/>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7" name="Google Shape;1027;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28" name="Google Shape;1028;p22"/>
          <p:cNvSpPr/>
          <p:nvPr/>
        </p:nvSpPr>
        <p:spPr>
          <a:xfrm rot="-2002575">
            <a:off x="8247415" y="1957564"/>
            <a:ext cx="638026" cy="638026"/>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9" name="Google Shape;1029;p22"/>
          <p:cNvGrpSpPr/>
          <p:nvPr/>
        </p:nvGrpSpPr>
        <p:grpSpPr>
          <a:xfrm>
            <a:off x="240454" y="2997444"/>
            <a:ext cx="564544" cy="479708"/>
            <a:chOff x="4021700" y="2078100"/>
            <a:chExt cx="294125" cy="249900"/>
          </a:xfrm>
        </p:grpSpPr>
        <p:sp>
          <p:nvSpPr>
            <p:cNvPr id="1030" name="Google Shape;1030;p22"/>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22"/>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2" name="Google Shape;1032;p22"/>
          <p:cNvGrpSpPr/>
          <p:nvPr/>
        </p:nvGrpSpPr>
        <p:grpSpPr>
          <a:xfrm rot="6222710">
            <a:off x="-1223669" y="3786549"/>
            <a:ext cx="2215225" cy="1900331"/>
            <a:chOff x="4770475" y="2910125"/>
            <a:chExt cx="548975" cy="470975"/>
          </a:xfrm>
        </p:grpSpPr>
        <p:sp>
          <p:nvSpPr>
            <p:cNvPr id="1033" name="Google Shape;1033;p22"/>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22"/>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22"/>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22"/>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22"/>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22"/>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9" name="Google Shape;1039;p22"/>
          <p:cNvGrpSpPr/>
          <p:nvPr/>
        </p:nvGrpSpPr>
        <p:grpSpPr>
          <a:xfrm flipH="1" rot="5819900">
            <a:off x="-598858" y="-1269231"/>
            <a:ext cx="1438501" cy="2688962"/>
            <a:chOff x="4530725" y="2880400"/>
            <a:chExt cx="418300" cy="781875"/>
          </a:xfrm>
        </p:grpSpPr>
        <p:sp>
          <p:nvSpPr>
            <p:cNvPr id="1040" name="Google Shape;1040;p22"/>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flipH="1" rot="-5400000">
            <a:off x="8043223" y="3149802"/>
            <a:ext cx="1438492" cy="2688946"/>
            <a:chOff x="4530725" y="2880400"/>
            <a:chExt cx="418300" cy="781875"/>
          </a:xfrm>
        </p:grpSpPr>
        <p:sp>
          <p:nvSpPr>
            <p:cNvPr id="1056" name="Google Shape;1056;p22"/>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2"/>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2"/>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2"/>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2"/>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22"/>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22"/>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22"/>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2"/>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2"/>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2"/>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2"/>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071" name="Shape 1071"/>
        <p:cNvGrpSpPr/>
        <p:nvPr/>
      </p:nvGrpSpPr>
      <p:grpSpPr>
        <a:xfrm>
          <a:off x="0" y="0"/>
          <a:ext cx="0" cy="0"/>
          <a:chOff x="0" y="0"/>
          <a:chExt cx="0" cy="0"/>
        </a:xfrm>
      </p:grpSpPr>
      <p:grpSp>
        <p:nvGrpSpPr>
          <p:cNvPr id="1072" name="Google Shape;1072;p23"/>
          <p:cNvGrpSpPr/>
          <p:nvPr/>
        </p:nvGrpSpPr>
        <p:grpSpPr>
          <a:xfrm flipH="1" rot="1086942">
            <a:off x="-1061168" y="2949201"/>
            <a:ext cx="2215237" cy="1900341"/>
            <a:chOff x="4770475" y="2910125"/>
            <a:chExt cx="548975" cy="470975"/>
          </a:xfrm>
        </p:grpSpPr>
        <p:sp>
          <p:nvSpPr>
            <p:cNvPr id="1073" name="Google Shape;1073;p2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79" name="Google Shape;1079;p23"/>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80" name="Google Shape;1080;p23"/>
          <p:cNvSpPr/>
          <p:nvPr/>
        </p:nvSpPr>
        <p:spPr>
          <a:xfrm rot="-2002575">
            <a:off x="394215" y="13765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1" name="Google Shape;1081;p23"/>
          <p:cNvGrpSpPr/>
          <p:nvPr/>
        </p:nvGrpSpPr>
        <p:grpSpPr>
          <a:xfrm>
            <a:off x="8148504" y="3435444"/>
            <a:ext cx="564544" cy="479708"/>
            <a:chOff x="4021700" y="2078100"/>
            <a:chExt cx="294125" cy="249900"/>
          </a:xfrm>
        </p:grpSpPr>
        <p:sp>
          <p:nvSpPr>
            <p:cNvPr id="1082" name="Google Shape;1082;p23"/>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84" name="Google Shape;1084;p23"/>
          <p:cNvGrpSpPr/>
          <p:nvPr/>
        </p:nvGrpSpPr>
        <p:grpSpPr>
          <a:xfrm flipH="1" rot="-6222710">
            <a:off x="8177112" y="3786549"/>
            <a:ext cx="2215225" cy="1900331"/>
            <a:chOff x="4770475" y="2910125"/>
            <a:chExt cx="548975" cy="470975"/>
          </a:xfrm>
        </p:grpSpPr>
        <p:sp>
          <p:nvSpPr>
            <p:cNvPr id="1085" name="Google Shape;1085;p2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1" name="Google Shape;1091;p23"/>
          <p:cNvGrpSpPr/>
          <p:nvPr/>
        </p:nvGrpSpPr>
        <p:grpSpPr>
          <a:xfrm rot="-5819900">
            <a:off x="8329026" y="-1269231"/>
            <a:ext cx="1438501" cy="2688962"/>
            <a:chOff x="4530725" y="2880400"/>
            <a:chExt cx="418300" cy="781875"/>
          </a:xfrm>
        </p:grpSpPr>
        <p:sp>
          <p:nvSpPr>
            <p:cNvPr id="1092" name="Google Shape;1092;p23"/>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3"/>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3"/>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3"/>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3"/>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3"/>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23"/>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23"/>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23"/>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23"/>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23"/>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3"/>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23"/>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23"/>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3"/>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7" name="Google Shape;1107;p23"/>
          <p:cNvGrpSpPr/>
          <p:nvPr/>
        </p:nvGrpSpPr>
        <p:grpSpPr>
          <a:xfrm rot="5400000">
            <a:off x="-313046" y="3149802"/>
            <a:ext cx="1438492" cy="2688946"/>
            <a:chOff x="4530725" y="2880400"/>
            <a:chExt cx="418300" cy="781875"/>
          </a:xfrm>
        </p:grpSpPr>
        <p:sp>
          <p:nvSpPr>
            <p:cNvPr id="1108" name="Google Shape;1108;p23"/>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3"/>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3"/>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3"/>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3"/>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3"/>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3"/>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3"/>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3"/>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3"/>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3"/>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3"/>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3"/>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23"/>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23"/>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ONLY_1_1">
    <p:spTree>
      <p:nvGrpSpPr>
        <p:cNvPr id="1123" name="Shape 1123"/>
        <p:cNvGrpSpPr/>
        <p:nvPr/>
      </p:nvGrpSpPr>
      <p:grpSpPr>
        <a:xfrm>
          <a:off x="0" y="0"/>
          <a:ext cx="0" cy="0"/>
          <a:chOff x="0" y="0"/>
          <a:chExt cx="0" cy="0"/>
        </a:xfrm>
      </p:grpSpPr>
      <p:grpSp>
        <p:nvGrpSpPr>
          <p:cNvPr id="1124" name="Google Shape;1124;p24"/>
          <p:cNvGrpSpPr/>
          <p:nvPr/>
        </p:nvGrpSpPr>
        <p:grpSpPr>
          <a:xfrm rot="-1086942">
            <a:off x="7890775" y="3405126"/>
            <a:ext cx="2215237" cy="1900341"/>
            <a:chOff x="4770475" y="2910125"/>
            <a:chExt cx="548975" cy="470975"/>
          </a:xfrm>
        </p:grpSpPr>
        <p:sp>
          <p:nvSpPr>
            <p:cNvPr id="1125" name="Google Shape;1125;p2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1" name="Google Shape;1131;p24"/>
          <p:cNvGrpSpPr/>
          <p:nvPr/>
        </p:nvGrpSpPr>
        <p:grpSpPr>
          <a:xfrm rot="6222710">
            <a:off x="-1223669" y="3786549"/>
            <a:ext cx="2215225" cy="1900331"/>
            <a:chOff x="4770475" y="2910125"/>
            <a:chExt cx="548975" cy="470975"/>
          </a:xfrm>
        </p:grpSpPr>
        <p:sp>
          <p:nvSpPr>
            <p:cNvPr id="1132" name="Google Shape;1132;p2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8" name="Google Shape;1138;p24"/>
          <p:cNvGrpSpPr/>
          <p:nvPr/>
        </p:nvGrpSpPr>
        <p:grpSpPr>
          <a:xfrm flipH="1" rot="5819900">
            <a:off x="-789358" y="-1183506"/>
            <a:ext cx="1438501" cy="2688962"/>
            <a:chOff x="4530725" y="2880400"/>
            <a:chExt cx="418300" cy="781875"/>
          </a:xfrm>
        </p:grpSpPr>
        <p:sp>
          <p:nvSpPr>
            <p:cNvPr id="1139" name="Google Shape;1139;p2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0" name="Google Shape;1140;p2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4" name="Google Shape;1154;p24"/>
          <p:cNvGrpSpPr/>
          <p:nvPr/>
        </p:nvGrpSpPr>
        <p:grpSpPr>
          <a:xfrm flipH="1" rot="-5400000">
            <a:off x="7919398" y="3605727"/>
            <a:ext cx="1438492" cy="2688946"/>
            <a:chOff x="4530725" y="2880400"/>
            <a:chExt cx="418300" cy="781875"/>
          </a:xfrm>
        </p:grpSpPr>
        <p:sp>
          <p:nvSpPr>
            <p:cNvPr id="1155" name="Google Shape;1155;p2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7" name="Google Shape;1157;p2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2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2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2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2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2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2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2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70" name="Google Shape;1170;p24"/>
          <p:cNvSpPr txBox="1"/>
          <p:nvPr>
            <p:ph type="title"/>
          </p:nvPr>
        </p:nvSpPr>
        <p:spPr>
          <a:xfrm>
            <a:off x="873825" y="1604913"/>
            <a:ext cx="3918900" cy="1007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171" name="Google Shape;1171;p24"/>
          <p:cNvSpPr txBox="1"/>
          <p:nvPr>
            <p:ph idx="1" type="subTitle"/>
          </p:nvPr>
        </p:nvSpPr>
        <p:spPr>
          <a:xfrm>
            <a:off x="873825" y="2677888"/>
            <a:ext cx="3918900" cy="86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ONLY_1_1_1">
    <p:spTree>
      <p:nvGrpSpPr>
        <p:cNvPr id="1172" name="Shape 1172"/>
        <p:cNvGrpSpPr/>
        <p:nvPr/>
      </p:nvGrpSpPr>
      <p:grpSpPr>
        <a:xfrm>
          <a:off x="0" y="0"/>
          <a:ext cx="0" cy="0"/>
          <a:chOff x="0" y="0"/>
          <a:chExt cx="0" cy="0"/>
        </a:xfrm>
      </p:grpSpPr>
      <p:grpSp>
        <p:nvGrpSpPr>
          <p:cNvPr id="1173" name="Google Shape;1173;p25"/>
          <p:cNvGrpSpPr/>
          <p:nvPr/>
        </p:nvGrpSpPr>
        <p:grpSpPr>
          <a:xfrm rot="-1086942">
            <a:off x="7890775" y="3405126"/>
            <a:ext cx="2215237" cy="1900341"/>
            <a:chOff x="4770475" y="2910125"/>
            <a:chExt cx="548975" cy="470975"/>
          </a:xfrm>
        </p:grpSpPr>
        <p:sp>
          <p:nvSpPr>
            <p:cNvPr id="1174" name="Google Shape;1174;p2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0" name="Google Shape;1180;p25"/>
          <p:cNvSpPr/>
          <p:nvPr/>
        </p:nvSpPr>
        <p:spPr>
          <a:xfrm rot="-2002575">
            <a:off x="8247415" y="2814814"/>
            <a:ext cx="638026" cy="638026"/>
          </a:xfrm>
          <a:prstGeom prst="mathPlus">
            <a:avLst>
              <a:gd fmla="val 23520" name="adj1"/>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1" name="Google Shape;1181;p25"/>
          <p:cNvGrpSpPr/>
          <p:nvPr/>
        </p:nvGrpSpPr>
        <p:grpSpPr>
          <a:xfrm>
            <a:off x="288079" y="3473694"/>
            <a:ext cx="564544" cy="479708"/>
            <a:chOff x="4021700" y="2078100"/>
            <a:chExt cx="294125" cy="249900"/>
          </a:xfrm>
        </p:grpSpPr>
        <p:sp>
          <p:nvSpPr>
            <p:cNvPr id="1182" name="Google Shape;1182;p25"/>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5"/>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4" name="Google Shape;1184;p25"/>
          <p:cNvGrpSpPr/>
          <p:nvPr/>
        </p:nvGrpSpPr>
        <p:grpSpPr>
          <a:xfrm rot="6222710">
            <a:off x="-1223669" y="3786549"/>
            <a:ext cx="2215225" cy="1900331"/>
            <a:chOff x="4770475" y="2910125"/>
            <a:chExt cx="548975" cy="470975"/>
          </a:xfrm>
        </p:grpSpPr>
        <p:sp>
          <p:nvSpPr>
            <p:cNvPr id="1185" name="Google Shape;1185;p2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91" name="Google Shape;1191;p25"/>
          <p:cNvGrpSpPr/>
          <p:nvPr/>
        </p:nvGrpSpPr>
        <p:grpSpPr>
          <a:xfrm flipH="1" rot="5819900">
            <a:off x="-789358" y="-1183506"/>
            <a:ext cx="1438501" cy="2688962"/>
            <a:chOff x="4530725" y="2880400"/>
            <a:chExt cx="418300" cy="781875"/>
          </a:xfrm>
        </p:grpSpPr>
        <p:sp>
          <p:nvSpPr>
            <p:cNvPr id="1192" name="Google Shape;1192;p2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2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2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2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7" name="Google Shape;1207;p25"/>
          <p:cNvGrpSpPr/>
          <p:nvPr/>
        </p:nvGrpSpPr>
        <p:grpSpPr>
          <a:xfrm flipH="1" rot="-5400000">
            <a:off x="7919398" y="3605727"/>
            <a:ext cx="1438492" cy="2688946"/>
            <a:chOff x="4530725" y="2880400"/>
            <a:chExt cx="418300" cy="781875"/>
          </a:xfrm>
        </p:grpSpPr>
        <p:sp>
          <p:nvSpPr>
            <p:cNvPr id="1208" name="Google Shape;1208;p2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3" name="Google Shape;1223;p25"/>
          <p:cNvSpPr txBox="1"/>
          <p:nvPr>
            <p:ph type="title"/>
          </p:nvPr>
        </p:nvSpPr>
        <p:spPr>
          <a:xfrm>
            <a:off x="1034325" y="730375"/>
            <a:ext cx="3166200" cy="572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1224" name="Google Shape;1224;p25"/>
          <p:cNvSpPr txBox="1"/>
          <p:nvPr>
            <p:ph idx="1" type="subTitle"/>
          </p:nvPr>
        </p:nvSpPr>
        <p:spPr>
          <a:xfrm>
            <a:off x="1034325" y="1358725"/>
            <a:ext cx="3166200" cy="94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highlight>
                  <a:schemeClr val="lt1"/>
                </a:highlight>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ONLY_2">
    <p:spTree>
      <p:nvGrpSpPr>
        <p:cNvPr id="1225" name="Shape 1225"/>
        <p:cNvGrpSpPr/>
        <p:nvPr/>
      </p:nvGrpSpPr>
      <p:grpSpPr>
        <a:xfrm>
          <a:off x="0" y="0"/>
          <a:ext cx="0" cy="0"/>
          <a:chOff x="0" y="0"/>
          <a:chExt cx="0" cy="0"/>
        </a:xfrm>
      </p:grpSpPr>
      <p:sp>
        <p:nvSpPr>
          <p:cNvPr id="1226" name="Google Shape;1226;p2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27" name="Google Shape;1227;p26"/>
          <p:cNvSpPr/>
          <p:nvPr/>
        </p:nvSpPr>
        <p:spPr>
          <a:xfrm rot="-2002575">
            <a:off x="8247415" y="41578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8" name="Google Shape;1228;p26"/>
          <p:cNvGrpSpPr/>
          <p:nvPr/>
        </p:nvGrpSpPr>
        <p:grpSpPr>
          <a:xfrm>
            <a:off x="430954" y="1063869"/>
            <a:ext cx="564544" cy="479708"/>
            <a:chOff x="4021700" y="2078100"/>
            <a:chExt cx="294125" cy="249900"/>
          </a:xfrm>
        </p:grpSpPr>
        <p:sp>
          <p:nvSpPr>
            <p:cNvPr id="1229" name="Google Shape;1229;p26"/>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6"/>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1" name="Google Shape;1231;p26"/>
          <p:cNvGrpSpPr/>
          <p:nvPr/>
        </p:nvGrpSpPr>
        <p:grpSpPr>
          <a:xfrm flipH="1" rot="4577290">
            <a:off x="-1081769" y="-718044"/>
            <a:ext cx="2215225" cy="1900331"/>
            <a:chOff x="4770475" y="2910125"/>
            <a:chExt cx="548975" cy="470975"/>
          </a:xfrm>
        </p:grpSpPr>
        <p:sp>
          <p:nvSpPr>
            <p:cNvPr id="1232" name="Google Shape;1232;p26"/>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6"/>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6"/>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6"/>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6"/>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6"/>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8" name="Google Shape;1238;p26"/>
          <p:cNvGrpSpPr/>
          <p:nvPr/>
        </p:nvGrpSpPr>
        <p:grpSpPr>
          <a:xfrm rot="4980100">
            <a:off x="-598858" y="3644355"/>
            <a:ext cx="1438501" cy="2688962"/>
            <a:chOff x="4530725" y="2880400"/>
            <a:chExt cx="418300" cy="781875"/>
          </a:xfrm>
        </p:grpSpPr>
        <p:sp>
          <p:nvSpPr>
            <p:cNvPr id="1239" name="Google Shape;1239;p2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2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2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2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2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2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2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2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2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2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2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2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2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2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4" name="Google Shape;1254;p26"/>
          <p:cNvGrpSpPr/>
          <p:nvPr/>
        </p:nvGrpSpPr>
        <p:grpSpPr>
          <a:xfrm rot="-5400000">
            <a:off x="8281348" y="-613100"/>
            <a:ext cx="1438492" cy="2688946"/>
            <a:chOff x="4530725" y="2880400"/>
            <a:chExt cx="418300" cy="781875"/>
          </a:xfrm>
        </p:grpSpPr>
        <p:sp>
          <p:nvSpPr>
            <p:cNvPr id="1255" name="Google Shape;1255;p2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2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2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2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0" name="Google Shape;1270;p26"/>
          <p:cNvSpPr txBox="1"/>
          <p:nvPr>
            <p:ph idx="1" type="body"/>
          </p:nvPr>
        </p:nvSpPr>
        <p:spPr>
          <a:xfrm>
            <a:off x="713825" y="1604813"/>
            <a:ext cx="7717500" cy="9486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TITLE_ONLY_1_2_2">
    <p:spTree>
      <p:nvGrpSpPr>
        <p:cNvPr id="1271" name="Shape 1271"/>
        <p:cNvGrpSpPr/>
        <p:nvPr/>
      </p:nvGrpSpPr>
      <p:grpSpPr>
        <a:xfrm>
          <a:off x="0" y="0"/>
          <a:ext cx="0" cy="0"/>
          <a:chOff x="0" y="0"/>
          <a:chExt cx="0" cy="0"/>
        </a:xfrm>
      </p:grpSpPr>
      <p:grpSp>
        <p:nvGrpSpPr>
          <p:cNvPr id="1272" name="Google Shape;1272;p27"/>
          <p:cNvGrpSpPr/>
          <p:nvPr/>
        </p:nvGrpSpPr>
        <p:grpSpPr>
          <a:xfrm flipH="1" rot="1086942">
            <a:off x="-1061168" y="2949201"/>
            <a:ext cx="2215237" cy="1900341"/>
            <a:chOff x="4770475" y="2910125"/>
            <a:chExt cx="548975" cy="470975"/>
          </a:xfrm>
        </p:grpSpPr>
        <p:sp>
          <p:nvSpPr>
            <p:cNvPr id="1273" name="Google Shape;1273;p2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9" name="Google Shape;1279;p2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highlight>
                  <a:schemeClr val="lt2"/>
                </a:high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80" name="Google Shape;1280;p27"/>
          <p:cNvSpPr/>
          <p:nvPr/>
        </p:nvSpPr>
        <p:spPr>
          <a:xfrm rot="-2002575">
            <a:off x="328165" y="10273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1" name="Google Shape;1281;p27"/>
          <p:cNvGrpSpPr/>
          <p:nvPr/>
        </p:nvGrpSpPr>
        <p:grpSpPr>
          <a:xfrm>
            <a:off x="8148504" y="3435444"/>
            <a:ext cx="564544" cy="479708"/>
            <a:chOff x="4021700" y="2078100"/>
            <a:chExt cx="294125" cy="249900"/>
          </a:xfrm>
        </p:grpSpPr>
        <p:sp>
          <p:nvSpPr>
            <p:cNvPr id="1282" name="Google Shape;1282;p27"/>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27"/>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84" name="Google Shape;1284;p27"/>
          <p:cNvGrpSpPr/>
          <p:nvPr/>
        </p:nvGrpSpPr>
        <p:grpSpPr>
          <a:xfrm flipH="1" rot="-6222710">
            <a:off x="8177112" y="3786549"/>
            <a:ext cx="2215225" cy="1900331"/>
            <a:chOff x="4770475" y="2910125"/>
            <a:chExt cx="548975" cy="470975"/>
          </a:xfrm>
        </p:grpSpPr>
        <p:sp>
          <p:nvSpPr>
            <p:cNvPr id="1285" name="Google Shape;1285;p2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2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2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2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2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2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91" name="Google Shape;1291;p27"/>
          <p:cNvGrpSpPr/>
          <p:nvPr/>
        </p:nvGrpSpPr>
        <p:grpSpPr>
          <a:xfrm rot="-5819900">
            <a:off x="8329026" y="-1269231"/>
            <a:ext cx="1438501" cy="2688962"/>
            <a:chOff x="4530725" y="2880400"/>
            <a:chExt cx="418300" cy="781875"/>
          </a:xfrm>
        </p:grpSpPr>
        <p:sp>
          <p:nvSpPr>
            <p:cNvPr id="1292" name="Google Shape;1292;p2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2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2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2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2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2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2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2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2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2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2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2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2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2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7" name="Google Shape;1307;p27"/>
          <p:cNvGrpSpPr/>
          <p:nvPr/>
        </p:nvGrpSpPr>
        <p:grpSpPr>
          <a:xfrm rot="5400000">
            <a:off x="-313046" y="3149802"/>
            <a:ext cx="1438492" cy="2688946"/>
            <a:chOff x="4530725" y="2880400"/>
            <a:chExt cx="418300" cy="781875"/>
          </a:xfrm>
        </p:grpSpPr>
        <p:sp>
          <p:nvSpPr>
            <p:cNvPr id="1308" name="Google Shape;1308;p2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2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3" name="Google Shape;1323;p27"/>
          <p:cNvSpPr txBox="1"/>
          <p:nvPr>
            <p:ph idx="1" type="body"/>
          </p:nvPr>
        </p:nvSpPr>
        <p:spPr>
          <a:xfrm>
            <a:off x="1589100" y="1063875"/>
            <a:ext cx="5965800" cy="35448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24" name="Shape 1324"/>
        <p:cNvGrpSpPr/>
        <p:nvPr/>
      </p:nvGrpSpPr>
      <p:grpSpPr>
        <a:xfrm>
          <a:off x="0" y="0"/>
          <a:ext cx="0" cy="0"/>
          <a:chOff x="0" y="0"/>
          <a:chExt cx="0" cy="0"/>
        </a:xfrm>
      </p:grpSpPr>
      <p:grpSp>
        <p:nvGrpSpPr>
          <p:cNvPr id="1325" name="Google Shape;1325;p28"/>
          <p:cNvGrpSpPr/>
          <p:nvPr/>
        </p:nvGrpSpPr>
        <p:grpSpPr>
          <a:xfrm flipH="1" rot="317026">
            <a:off x="3682358" y="3951009"/>
            <a:ext cx="2215249" cy="1900313"/>
            <a:chOff x="4770475" y="2910125"/>
            <a:chExt cx="548975" cy="470975"/>
          </a:xfrm>
        </p:grpSpPr>
        <p:sp>
          <p:nvSpPr>
            <p:cNvPr id="1326" name="Google Shape;1326;p2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2" name="Google Shape;1332;p28"/>
          <p:cNvGrpSpPr/>
          <p:nvPr/>
        </p:nvGrpSpPr>
        <p:grpSpPr>
          <a:xfrm flipH="1" rot="10799915">
            <a:off x="7634792" y="-970806"/>
            <a:ext cx="2215224" cy="1900337"/>
            <a:chOff x="4770475" y="2910125"/>
            <a:chExt cx="548975" cy="470975"/>
          </a:xfrm>
        </p:grpSpPr>
        <p:sp>
          <p:nvSpPr>
            <p:cNvPr id="1333" name="Google Shape;1333;p2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8"/>
          <p:cNvGrpSpPr/>
          <p:nvPr/>
        </p:nvGrpSpPr>
        <p:grpSpPr>
          <a:xfrm flipH="1" rot="7200072">
            <a:off x="1815787" y="-1753334"/>
            <a:ext cx="1764075" cy="3297603"/>
            <a:chOff x="4530725" y="2880400"/>
            <a:chExt cx="418300" cy="781875"/>
          </a:xfrm>
        </p:grpSpPr>
        <p:sp>
          <p:nvSpPr>
            <p:cNvPr id="1340" name="Google Shape;1340;p2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5" name="Google Shape;1355;p28"/>
          <p:cNvGrpSpPr/>
          <p:nvPr/>
        </p:nvGrpSpPr>
        <p:grpSpPr>
          <a:xfrm rot="-5007571">
            <a:off x="7798598" y="3841845"/>
            <a:ext cx="1618872" cy="2146669"/>
            <a:chOff x="1936325" y="996650"/>
            <a:chExt cx="730000" cy="968000"/>
          </a:xfrm>
        </p:grpSpPr>
        <p:sp>
          <p:nvSpPr>
            <p:cNvPr id="1356" name="Google Shape;1356;p28"/>
            <p:cNvSpPr/>
            <p:nvPr/>
          </p:nvSpPr>
          <p:spPr>
            <a:xfrm>
              <a:off x="1936325" y="1796325"/>
              <a:ext cx="228750" cy="168325"/>
            </a:xfrm>
            <a:custGeom>
              <a:rect b="b" l="l" r="r" t="t"/>
              <a:pathLst>
                <a:path extrusionOk="0" h="6733" w="915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28"/>
            <p:cNvSpPr/>
            <p:nvPr/>
          </p:nvSpPr>
          <p:spPr>
            <a:xfrm>
              <a:off x="1952775" y="1796325"/>
              <a:ext cx="211425" cy="143525"/>
            </a:xfrm>
            <a:custGeom>
              <a:rect b="b" l="l" r="r" t="t"/>
              <a:pathLst>
                <a:path extrusionOk="0" h="5741" w="8457">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8"/>
            <p:cNvSpPr/>
            <p:nvPr/>
          </p:nvSpPr>
          <p:spPr>
            <a:xfrm>
              <a:off x="2024675" y="1708750"/>
              <a:ext cx="152225" cy="182200"/>
            </a:xfrm>
            <a:custGeom>
              <a:rect b="b" l="l" r="r" t="t"/>
              <a:pathLst>
                <a:path extrusionOk="0" h="7288" w="6089">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8"/>
            <p:cNvSpPr/>
            <p:nvPr/>
          </p:nvSpPr>
          <p:spPr>
            <a:xfrm>
              <a:off x="1990900" y="1607325"/>
              <a:ext cx="330325" cy="235825"/>
            </a:xfrm>
            <a:custGeom>
              <a:rect b="b" l="l" r="r" t="t"/>
              <a:pathLst>
                <a:path extrusionOk="0" h="9433" w="13213">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8"/>
            <p:cNvSpPr/>
            <p:nvPr/>
          </p:nvSpPr>
          <p:spPr>
            <a:xfrm>
              <a:off x="2010325" y="1605175"/>
              <a:ext cx="311900" cy="211075"/>
            </a:xfrm>
            <a:custGeom>
              <a:rect b="b" l="l" r="r" t="t"/>
              <a:pathLst>
                <a:path extrusionOk="0" h="8443" w="12476">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8"/>
            <p:cNvSpPr/>
            <p:nvPr/>
          </p:nvSpPr>
          <p:spPr>
            <a:xfrm>
              <a:off x="2529375" y="996650"/>
              <a:ext cx="136950" cy="192050"/>
            </a:xfrm>
            <a:custGeom>
              <a:rect b="b" l="l" r="r" t="t"/>
              <a:pathLst>
                <a:path extrusionOk="0" h="7682" w="5478">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8"/>
            <p:cNvSpPr/>
            <p:nvPr/>
          </p:nvSpPr>
          <p:spPr>
            <a:xfrm>
              <a:off x="2057250" y="1102900"/>
              <a:ext cx="553600" cy="689200"/>
            </a:xfrm>
            <a:custGeom>
              <a:rect b="b" l="l" r="r" t="t"/>
              <a:pathLst>
                <a:path extrusionOk="0" h="27568" w="22144">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8"/>
            <p:cNvSpPr/>
            <p:nvPr/>
          </p:nvSpPr>
          <p:spPr>
            <a:xfrm>
              <a:off x="2124325" y="1395375"/>
              <a:ext cx="275325" cy="359625"/>
            </a:xfrm>
            <a:custGeom>
              <a:rect b="b" l="l" r="r" t="t"/>
              <a:pathLst>
                <a:path extrusionOk="0" h="14385" w="11013">
                  <a:moveTo>
                    <a:pt x="9329" y="0"/>
                  </a:moveTo>
                  <a:lnTo>
                    <a:pt x="1" y="13204"/>
                  </a:lnTo>
                  <a:lnTo>
                    <a:pt x="1684" y="14384"/>
                  </a:lnTo>
                  <a:lnTo>
                    <a:pt x="11012" y="1178"/>
                  </a:lnTo>
                  <a:lnTo>
                    <a:pt x="9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8"/>
            <p:cNvSpPr/>
            <p:nvPr/>
          </p:nvSpPr>
          <p:spPr>
            <a:xfrm>
              <a:off x="2288850" y="1331750"/>
              <a:ext cx="187325" cy="145350"/>
            </a:xfrm>
            <a:custGeom>
              <a:rect b="b" l="l" r="r" t="t"/>
              <a:pathLst>
                <a:path extrusionOk="0" h="5814" w="7493">
                  <a:moveTo>
                    <a:pt x="787" y="1"/>
                  </a:moveTo>
                  <a:lnTo>
                    <a:pt x="0" y="1118"/>
                  </a:lnTo>
                  <a:lnTo>
                    <a:pt x="6706" y="5813"/>
                  </a:lnTo>
                  <a:lnTo>
                    <a:pt x="7493" y="4696"/>
                  </a:lnTo>
                  <a:lnTo>
                    <a:pt x="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8"/>
            <p:cNvSpPr/>
            <p:nvPr/>
          </p:nvSpPr>
          <p:spPr>
            <a:xfrm>
              <a:off x="2308425" y="1124125"/>
              <a:ext cx="277950" cy="325125"/>
            </a:xfrm>
            <a:custGeom>
              <a:rect b="b" l="l" r="r" t="t"/>
              <a:pathLst>
                <a:path extrusionOk="0" h="13005" w="11118">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8"/>
            <p:cNvSpPr/>
            <p:nvPr/>
          </p:nvSpPr>
          <p:spPr>
            <a:xfrm>
              <a:off x="2454100" y="1314800"/>
              <a:ext cx="80225" cy="96625"/>
            </a:xfrm>
            <a:custGeom>
              <a:rect b="b" l="l" r="r" t="t"/>
              <a:pathLst>
                <a:path extrusionOk="0" h="3865" w="3209">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7" name="Google Shape;1367;p28"/>
          <p:cNvSpPr txBox="1"/>
          <p:nvPr>
            <p:ph type="title"/>
          </p:nvPr>
        </p:nvSpPr>
        <p:spPr>
          <a:xfrm>
            <a:off x="2623975" y="2336700"/>
            <a:ext cx="5806800" cy="756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4200"/>
              <a:buNone/>
              <a:defRPr sz="6000"/>
            </a:lvl1pPr>
            <a:lvl2pPr lvl="1" rtl="0" algn="r">
              <a:spcBef>
                <a:spcPts val="0"/>
              </a:spcBef>
              <a:spcAft>
                <a:spcPts val="0"/>
              </a:spcAft>
              <a:buSzPts val="4200"/>
              <a:buNone/>
              <a:defRPr sz="4200"/>
            </a:lvl2pPr>
            <a:lvl3pPr lvl="2" rtl="0" algn="r">
              <a:spcBef>
                <a:spcPts val="0"/>
              </a:spcBef>
              <a:spcAft>
                <a:spcPts val="0"/>
              </a:spcAft>
              <a:buSzPts val="4200"/>
              <a:buNone/>
              <a:defRPr sz="4200"/>
            </a:lvl3pPr>
            <a:lvl4pPr lvl="3" rtl="0" algn="r">
              <a:spcBef>
                <a:spcPts val="0"/>
              </a:spcBef>
              <a:spcAft>
                <a:spcPts val="0"/>
              </a:spcAft>
              <a:buSzPts val="4200"/>
              <a:buNone/>
              <a:defRPr sz="4200"/>
            </a:lvl4pPr>
            <a:lvl5pPr lvl="4" rtl="0" algn="r">
              <a:spcBef>
                <a:spcPts val="0"/>
              </a:spcBef>
              <a:spcAft>
                <a:spcPts val="0"/>
              </a:spcAft>
              <a:buSzPts val="4200"/>
              <a:buNone/>
              <a:defRPr sz="4200"/>
            </a:lvl5pPr>
            <a:lvl6pPr lvl="5" rtl="0" algn="r">
              <a:spcBef>
                <a:spcPts val="0"/>
              </a:spcBef>
              <a:spcAft>
                <a:spcPts val="0"/>
              </a:spcAft>
              <a:buSzPts val="4200"/>
              <a:buNone/>
              <a:defRPr sz="4200"/>
            </a:lvl6pPr>
            <a:lvl7pPr lvl="6" rtl="0" algn="r">
              <a:spcBef>
                <a:spcPts val="0"/>
              </a:spcBef>
              <a:spcAft>
                <a:spcPts val="0"/>
              </a:spcAft>
              <a:buSzPts val="4200"/>
              <a:buNone/>
              <a:defRPr sz="4200"/>
            </a:lvl7pPr>
            <a:lvl8pPr lvl="7" rtl="0" algn="r">
              <a:spcBef>
                <a:spcPts val="0"/>
              </a:spcBef>
              <a:spcAft>
                <a:spcPts val="0"/>
              </a:spcAft>
              <a:buSzPts val="4200"/>
              <a:buNone/>
              <a:defRPr sz="4200"/>
            </a:lvl8pPr>
            <a:lvl9pPr lvl="8" rtl="0" algn="r">
              <a:spcBef>
                <a:spcPts val="0"/>
              </a:spcBef>
              <a:spcAft>
                <a:spcPts val="0"/>
              </a:spcAft>
              <a:buSzPts val="4200"/>
              <a:buNone/>
              <a:defRPr sz="4200"/>
            </a:lvl9pPr>
          </a:lstStyle>
          <a:p/>
        </p:txBody>
      </p:sp>
      <p:sp>
        <p:nvSpPr>
          <p:cNvPr id="1368" name="Google Shape;1368;p28"/>
          <p:cNvSpPr txBox="1"/>
          <p:nvPr>
            <p:ph idx="1" type="subTitle"/>
          </p:nvPr>
        </p:nvSpPr>
        <p:spPr>
          <a:xfrm>
            <a:off x="3566575" y="3428249"/>
            <a:ext cx="4864200" cy="424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100"/>
              <a:buNone/>
              <a:defRPr/>
            </a:lvl1pPr>
            <a:lvl2pPr lvl="1" rtl="0" algn="r">
              <a:lnSpc>
                <a:spcPct val="100000"/>
              </a:lnSpc>
              <a:spcBef>
                <a:spcPts val="0"/>
              </a:spcBef>
              <a:spcAft>
                <a:spcPts val="0"/>
              </a:spcAft>
              <a:buSzPts val="2100"/>
              <a:buNone/>
              <a:defRPr sz="2100"/>
            </a:lvl2pPr>
            <a:lvl3pPr lvl="2" rtl="0" algn="r">
              <a:lnSpc>
                <a:spcPct val="100000"/>
              </a:lnSpc>
              <a:spcBef>
                <a:spcPts val="0"/>
              </a:spcBef>
              <a:spcAft>
                <a:spcPts val="0"/>
              </a:spcAft>
              <a:buSzPts val="2100"/>
              <a:buNone/>
              <a:defRPr sz="2100"/>
            </a:lvl3pPr>
            <a:lvl4pPr lvl="3" rtl="0" algn="r">
              <a:lnSpc>
                <a:spcPct val="100000"/>
              </a:lnSpc>
              <a:spcBef>
                <a:spcPts val="0"/>
              </a:spcBef>
              <a:spcAft>
                <a:spcPts val="0"/>
              </a:spcAft>
              <a:buSzPts val="2100"/>
              <a:buNone/>
              <a:defRPr sz="2100"/>
            </a:lvl4pPr>
            <a:lvl5pPr lvl="4" rtl="0" algn="r">
              <a:lnSpc>
                <a:spcPct val="100000"/>
              </a:lnSpc>
              <a:spcBef>
                <a:spcPts val="0"/>
              </a:spcBef>
              <a:spcAft>
                <a:spcPts val="0"/>
              </a:spcAft>
              <a:buSzPts val="2100"/>
              <a:buNone/>
              <a:defRPr sz="2100"/>
            </a:lvl5pPr>
            <a:lvl6pPr lvl="5" rtl="0" algn="r">
              <a:lnSpc>
                <a:spcPct val="100000"/>
              </a:lnSpc>
              <a:spcBef>
                <a:spcPts val="0"/>
              </a:spcBef>
              <a:spcAft>
                <a:spcPts val="0"/>
              </a:spcAft>
              <a:buSzPts val="2100"/>
              <a:buNone/>
              <a:defRPr sz="2100"/>
            </a:lvl6pPr>
            <a:lvl7pPr lvl="6" rtl="0" algn="r">
              <a:lnSpc>
                <a:spcPct val="100000"/>
              </a:lnSpc>
              <a:spcBef>
                <a:spcPts val="0"/>
              </a:spcBef>
              <a:spcAft>
                <a:spcPts val="0"/>
              </a:spcAft>
              <a:buSzPts val="2100"/>
              <a:buNone/>
              <a:defRPr sz="2100"/>
            </a:lvl7pPr>
            <a:lvl8pPr lvl="7" rtl="0" algn="r">
              <a:lnSpc>
                <a:spcPct val="100000"/>
              </a:lnSpc>
              <a:spcBef>
                <a:spcPts val="0"/>
              </a:spcBef>
              <a:spcAft>
                <a:spcPts val="0"/>
              </a:spcAft>
              <a:buSzPts val="2100"/>
              <a:buNone/>
              <a:defRPr sz="2100"/>
            </a:lvl8pPr>
            <a:lvl9pPr lvl="8" rtl="0" algn="r">
              <a:lnSpc>
                <a:spcPct val="100000"/>
              </a:lnSpc>
              <a:spcBef>
                <a:spcPts val="0"/>
              </a:spcBef>
              <a:spcAft>
                <a:spcPts val="0"/>
              </a:spcAft>
              <a:buSzPts val="2100"/>
              <a:buNone/>
              <a:defRPr sz="2100"/>
            </a:lvl9pPr>
          </a:lstStyle>
          <a:p/>
        </p:txBody>
      </p:sp>
      <p:sp>
        <p:nvSpPr>
          <p:cNvPr id="1369" name="Google Shape;1369;p28"/>
          <p:cNvSpPr txBox="1"/>
          <p:nvPr>
            <p:ph hasCustomPrompt="1" idx="2" type="title"/>
          </p:nvPr>
        </p:nvSpPr>
        <p:spPr>
          <a:xfrm>
            <a:off x="6982675" y="1290450"/>
            <a:ext cx="1448100" cy="8256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6000"/>
              <a:buNone/>
              <a:defRPr sz="7400">
                <a:highlight>
                  <a:schemeClr val="accent1"/>
                </a:highlight>
              </a:defRPr>
            </a:lvl1pPr>
            <a:lvl2pPr lvl="1" rtl="0" algn="r">
              <a:spcBef>
                <a:spcPts val="0"/>
              </a:spcBef>
              <a:spcAft>
                <a:spcPts val="0"/>
              </a:spcAft>
              <a:buSzPts val="6000"/>
              <a:buNone/>
              <a:defRPr sz="6000"/>
            </a:lvl2pPr>
            <a:lvl3pPr lvl="2" rtl="0" algn="r">
              <a:spcBef>
                <a:spcPts val="0"/>
              </a:spcBef>
              <a:spcAft>
                <a:spcPts val="0"/>
              </a:spcAft>
              <a:buSzPts val="6000"/>
              <a:buNone/>
              <a:defRPr sz="6000"/>
            </a:lvl3pPr>
            <a:lvl4pPr lvl="3" rtl="0" algn="r">
              <a:spcBef>
                <a:spcPts val="0"/>
              </a:spcBef>
              <a:spcAft>
                <a:spcPts val="0"/>
              </a:spcAft>
              <a:buSzPts val="6000"/>
              <a:buNone/>
              <a:defRPr sz="6000"/>
            </a:lvl4pPr>
            <a:lvl5pPr lvl="4" rtl="0" algn="r">
              <a:spcBef>
                <a:spcPts val="0"/>
              </a:spcBef>
              <a:spcAft>
                <a:spcPts val="0"/>
              </a:spcAft>
              <a:buSzPts val="6000"/>
              <a:buNone/>
              <a:defRPr sz="6000"/>
            </a:lvl5pPr>
            <a:lvl6pPr lvl="5" rtl="0" algn="r">
              <a:spcBef>
                <a:spcPts val="0"/>
              </a:spcBef>
              <a:spcAft>
                <a:spcPts val="0"/>
              </a:spcAft>
              <a:buSzPts val="6000"/>
              <a:buNone/>
              <a:defRPr sz="6000"/>
            </a:lvl6pPr>
            <a:lvl7pPr lvl="6" rtl="0" algn="r">
              <a:spcBef>
                <a:spcPts val="0"/>
              </a:spcBef>
              <a:spcAft>
                <a:spcPts val="0"/>
              </a:spcAft>
              <a:buSzPts val="6000"/>
              <a:buNone/>
              <a:defRPr sz="6000"/>
            </a:lvl7pPr>
            <a:lvl8pPr lvl="7" rtl="0" algn="r">
              <a:spcBef>
                <a:spcPts val="0"/>
              </a:spcBef>
              <a:spcAft>
                <a:spcPts val="0"/>
              </a:spcAft>
              <a:buSzPts val="6000"/>
              <a:buNone/>
              <a:defRPr sz="6000"/>
            </a:lvl8pPr>
            <a:lvl9pPr lvl="8" rtl="0" algn="r">
              <a:spcBef>
                <a:spcPts val="0"/>
              </a:spcBef>
              <a:spcAft>
                <a:spcPts val="0"/>
              </a:spcAft>
              <a:buSzPts val="6000"/>
              <a:buNone/>
              <a:defRPr sz="6000"/>
            </a:lvl9pPr>
          </a:lstStyle>
          <a:p>
            <a:r>
              <a:t>xx%</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SECTION_HEADER_1_1">
    <p:spTree>
      <p:nvGrpSpPr>
        <p:cNvPr id="1370" name="Shape 1370"/>
        <p:cNvGrpSpPr/>
        <p:nvPr/>
      </p:nvGrpSpPr>
      <p:grpSpPr>
        <a:xfrm>
          <a:off x="0" y="0"/>
          <a:ext cx="0" cy="0"/>
          <a:chOff x="0" y="0"/>
          <a:chExt cx="0" cy="0"/>
        </a:xfrm>
      </p:grpSpPr>
      <p:grpSp>
        <p:nvGrpSpPr>
          <p:cNvPr id="1371" name="Google Shape;1371;p29"/>
          <p:cNvGrpSpPr/>
          <p:nvPr/>
        </p:nvGrpSpPr>
        <p:grpSpPr>
          <a:xfrm rot="-10799915">
            <a:off x="285741" y="-970806"/>
            <a:ext cx="2215224" cy="1900337"/>
            <a:chOff x="4770475" y="2910125"/>
            <a:chExt cx="548975" cy="470975"/>
          </a:xfrm>
        </p:grpSpPr>
        <p:sp>
          <p:nvSpPr>
            <p:cNvPr id="1372" name="Google Shape;1372;p29"/>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3" name="Google Shape;1373;p29"/>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4" name="Google Shape;1374;p29"/>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29"/>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29"/>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29"/>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78" name="Google Shape;1378;p29"/>
          <p:cNvSpPr txBox="1"/>
          <p:nvPr>
            <p:ph type="ctrTitle"/>
          </p:nvPr>
        </p:nvSpPr>
        <p:spPr>
          <a:xfrm>
            <a:off x="2335525" y="838325"/>
            <a:ext cx="4477200" cy="108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5200"/>
              <a:buNone/>
              <a:defRPr sz="6000">
                <a:highlight>
                  <a:schemeClr val="lt2"/>
                </a:highlight>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79" name="Google Shape;1379;p29"/>
          <p:cNvSpPr txBox="1"/>
          <p:nvPr>
            <p:ph idx="1" type="subTitle"/>
          </p:nvPr>
        </p:nvSpPr>
        <p:spPr>
          <a:xfrm>
            <a:off x="2335650" y="2098975"/>
            <a:ext cx="4477200" cy="93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380" name="Google Shape;1380;p29"/>
          <p:cNvSpPr txBox="1"/>
          <p:nvPr/>
        </p:nvSpPr>
        <p:spPr>
          <a:xfrm>
            <a:off x="2342850" y="3800800"/>
            <a:ext cx="4458300" cy="4314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300"/>
              </a:spcBef>
              <a:spcAft>
                <a:spcPts val="0"/>
              </a:spcAft>
              <a:buNone/>
            </a:pPr>
            <a:r>
              <a:rPr lang="en" sz="1000">
                <a:solidFill>
                  <a:schemeClr val="dk1"/>
                </a:solidFill>
                <a:latin typeface="Lexend"/>
                <a:ea typeface="Lexend"/>
                <a:cs typeface="Lexend"/>
                <a:sym typeface="Lexend"/>
              </a:rPr>
              <a:t>CREDITS: This presentation template was created by </a:t>
            </a:r>
            <a:r>
              <a:rPr b="1" lang="en" sz="1000">
                <a:solidFill>
                  <a:schemeClr val="dk1"/>
                </a:solidFill>
                <a:uFill>
                  <a:noFill/>
                </a:uFill>
                <a:latin typeface="Lexend"/>
                <a:ea typeface="Lexend"/>
                <a:cs typeface="Lexend"/>
                <a:sym typeface="Lexend"/>
                <a:hlinkClick r:id="rId2">
                  <a:extLst>
                    <a:ext uri="{A12FA001-AC4F-418D-AE19-62706E023703}">
                      <ahyp:hlinkClr val="tx"/>
                    </a:ext>
                  </a:extLst>
                </a:hlinkClick>
              </a:rPr>
              <a:t>Slidesgo</a:t>
            </a:r>
            <a:r>
              <a:rPr lang="en" sz="1000">
                <a:solidFill>
                  <a:schemeClr val="dk1"/>
                </a:solidFill>
                <a:latin typeface="Lexend"/>
                <a:ea typeface="Lexend"/>
                <a:cs typeface="Lexend"/>
                <a:sym typeface="Lexend"/>
              </a:rPr>
              <a:t>, and includes icons by </a:t>
            </a:r>
            <a:r>
              <a:rPr b="1" lang="en" sz="1000">
                <a:solidFill>
                  <a:schemeClr val="dk1"/>
                </a:solidFill>
                <a:uFill>
                  <a:noFill/>
                </a:uFill>
                <a:latin typeface="Lexend"/>
                <a:ea typeface="Lexend"/>
                <a:cs typeface="Lexend"/>
                <a:sym typeface="Lexend"/>
                <a:hlinkClick r:id="rId3">
                  <a:extLst>
                    <a:ext uri="{A12FA001-AC4F-418D-AE19-62706E023703}">
                      <ahyp:hlinkClr val="tx"/>
                    </a:ext>
                  </a:extLst>
                </a:hlinkClick>
              </a:rPr>
              <a:t>Flaticon</a:t>
            </a:r>
            <a:r>
              <a:rPr lang="en" sz="1000">
                <a:solidFill>
                  <a:schemeClr val="dk1"/>
                </a:solidFill>
                <a:latin typeface="Lexend"/>
                <a:ea typeface="Lexend"/>
                <a:cs typeface="Lexend"/>
                <a:sym typeface="Lexend"/>
              </a:rPr>
              <a:t>, and infographics &amp; images by </a:t>
            </a:r>
            <a:r>
              <a:rPr b="1" lang="en" sz="1000">
                <a:solidFill>
                  <a:schemeClr val="dk1"/>
                </a:solidFill>
                <a:uFill>
                  <a:noFill/>
                </a:uFill>
                <a:latin typeface="Lexend"/>
                <a:ea typeface="Lexend"/>
                <a:cs typeface="Lexend"/>
                <a:sym typeface="Lexend"/>
                <a:hlinkClick r:id="rId4">
                  <a:extLst>
                    <a:ext uri="{A12FA001-AC4F-418D-AE19-62706E023703}">
                      <ahyp:hlinkClr val="tx"/>
                    </a:ext>
                  </a:extLst>
                </a:hlinkClick>
              </a:rPr>
              <a:t>Freepik</a:t>
            </a:r>
            <a:endParaRPr b="1" sz="1000">
              <a:solidFill>
                <a:schemeClr val="dk1"/>
              </a:solidFill>
              <a:latin typeface="Lexend"/>
              <a:ea typeface="Lexend"/>
              <a:cs typeface="Lexend"/>
              <a:sym typeface="Lexen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2">
    <p:spTree>
      <p:nvGrpSpPr>
        <p:cNvPr id="1381" name="Shape 1381"/>
        <p:cNvGrpSpPr/>
        <p:nvPr/>
      </p:nvGrpSpPr>
      <p:grpSpPr>
        <a:xfrm>
          <a:off x="0" y="0"/>
          <a:ext cx="0" cy="0"/>
          <a:chOff x="0" y="0"/>
          <a:chExt cx="0" cy="0"/>
        </a:xfrm>
      </p:grpSpPr>
      <p:grpSp>
        <p:nvGrpSpPr>
          <p:cNvPr id="1382" name="Google Shape;1382;p30"/>
          <p:cNvGrpSpPr/>
          <p:nvPr/>
        </p:nvGrpSpPr>
        <p:grpSpPr>
          <a:xfrm rot="7345743">
            <a:off x="-459239" y="3084354"/>
            <a:ext cx="2089413" cy="1792478"/>
            <a:chOff x="4770475" y="2910125"/>
            <a:chExt cx="548975" cy="470975"/>
          </a:xfrm>
        </p:grpSpPr>
        <p:sp>
          <p:nvSpPr>
            <p:cNvPr id="1383" name="Google Shape;1383;p3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4" name="Google Shape;1384;p3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5" name="Google Shape;1385;p3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3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7" name="Google Shape;1387;p3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8" name="Google Shape;1388;p3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9" name="Google Shape;1389;p30"/>
          <p:cNvGrpSpPr/>
          <p:nvPr/>
        </p:nvGrpSpPr>
        <p:grpSpPr>
          <a:xfrm flipH="1" rot="2930595">
            <a:off x="-671733" y="1785438"/>
            <a:ext cx="1615560" cy="3019924"/>
            <a:chOff x="4530725" y="2880400"/>
            <a:chExt cx="418300" cy="781875"/>
          </a:xfrm>
        </p:grpSpPr>
        <p:sp>
          <p:nvSpPr>
            <p:cNvPr id="1390" name="Google Shape;1390;p3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6" name="Google Shape;1396;p3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5" name="Google Shape;1405;p30"/>
          <p:cNvSpPr/>
          <p:nvPr/>
        </p:nvSpPr>
        <p:spPr>
          <a:xfrm rot="-2004035">
            <a:off x="375620" y="66044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6" name="Google Shape;1406;p30"/>
          <p:cNvGrpSpPr/>
          <p:nvPr/>
        </p:nvGrpSpPr>
        <p:grpSpPr>
          <a:xfrm flipH="1">
            <a:off x="8183439" y="3967051"/>
            <a:ext cx="494659" cy="420282"/>
            <a:chOff x="4021700" y="2078100"/>
            <a:chExt cx="294125" cy="249900"/>
          </a:xfrm>
        </p:grpSpPr>
        <p:sp>
          <p:nvSpPr>
            <p:cNvPr id="1407" name="Google Shape;1407;p30"/>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0"/>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9" name="Google Shape;1409;p30"/>
          <p:cNvGrpSpPr/>
          <p:nvPr/>
        </p:nvGrpSpPr>
        <p:grpSpPr>
          <a:xfrm rot="-3454257">
            <a:off x="7626411" y="170882"/>
            <a:ext cx="2089413" cy="1792478"/>
            <a:chOff x="4770475" y="2910125"/>
            <a:chExt cx="548975" cy="470975"/>
          </a:xfrm>
        </p:grpSpPr>
        <p:sp>
          <p:nvSpPr>
            <p:cNvPr id="1410" name="Google Shape;1410;p3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3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3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3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3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6" name="Google Shape;1416;p30"/>
          <p:cNvGrpSpPr/>
          <p:nvPr/>
        </p:nvGrpSpPr>
        <p:grpSpPr>
          <a:xfrm flipH="1" rot="-7869405">
            <a:off x="8312758" y="242353"/>
            <a:ext cx="1615560" cy="3019924"/>
            <a:chOff x="4530725" y="2880400"/>
            <a:chExt cx="418300" cy="781875"/>
          </a:xfrm>
        </p:grpSpPr>
        <p:sp>
          <p:nvSpPr>
            <p:cNvPr id="1417" name="Google Shape;1417;p3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3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3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3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3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3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3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grpSp>
        <p:nvGrpSpPr>
          <p:cNvPr id="37" name="Google Shape;37;p4"/>
          <p:cNvGrpSpPr/>
          <p:nvPr/>
        </p:nvGrpSpPr>
        <p:grpSpPr>
          <a:xfrm rot="1744140">
            <a:off x="-64954" y="4342436"/>
            <a:ext cx="1952802" cy="1675132"/>
            <a:chOff x="4770475" y="2910125"/>
            <a:chExt cx="548975" cy="470975"/>
          </a:xfrm>
        </p:grpSpPr>
        <p:sp>
          <p:nvSpPr>
            <p:cNvPr id="38" name="Google Shape;38;p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 name="Google Shape;44;p4"/>
          <p:cNvGrpSpPr/>
          <p:nvPr/>
        </p:nvGrpSpPr>
        <p:grpSpPr>
          <a:xfrm rot="2699940">
            <a:off x="1048173" y="3593685"/>
            <a:ext cx="1697290" cy="3172639"/>
            <a:chOff x="4530725" y="2880400"/>
            <a:chExt cx="418300" cy="781875"/>
          </a:xfrm>
        </p:grpSpPr>
        <p:sp>
          <p:nvSpPr>
            <p:cNvPr id="45" name="Google Shape;45;p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0" name="Google Shape;60;p4"/>
          <p:cNvGrpSpPr/>
          <p:nvPr/>
        </p:nvGrpSpPr>
        <p:grpSpPr>
          <a:xfrm rot="-135545">
            <a:off x="5923604" y="3890981"/>
            <a:ext cx="2651689" cy="2274694"/>
            <a:chOff x="4770475" y="2910125"/>
            <a:chExt cx="548975" cy="470975"/>
          </a:xfrm>
        </p:grpSpPr>
        <p:sp>
          <p:nvSpPr>
            <p:cNvPr id="61" name="Google Shape;61;p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4"/>
          <p:cNvGrpSpPr/>
          <p:nvPr/>
        </p:nvGrpSpPr>
        <p:grpSpPr>
          <a:xfrm rot="-9055860">
            <a:off x="6906243" y="-601034"/>
            <a:ext cx="1952802" cy="1675132"/>
            <a:chOff x="4770475" y="2910125"/>
            <a:chExt cx="548975" cy="470975"/>
          </a:xfrm>
        </p:grpSpPr>
        <p:sp>
          <p:nvSpPr>
            <p:cNvPr id="68" name="Google Shape;68;p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4" name="Google Shape;74;p4"/>
          <p:cNvGrpSpPr/>
          <p:nvPr/>
        </p:nvGrpSpPr>
        <p:grpSpPr>
          <a:xfrm rot="-8100060">
            <a:off x="6048629" y="-1349790"/>
            <a:ext cx="1697290" cy="3172639"/>
            <a:chOff x="4530725" y="2880400"/>
            <a:chExt cx="418300" cy="781875"/>
          </a:xfrm>
        </p:grpSpPr>
        <p:sp>
          <p:nvSpPr>
            <p:cNvPr id="75" name="Google Shape;75;p4"/>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4"/>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4"/>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4"/>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4"/>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4"/>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4"/>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4"/>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4"/>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4"/>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4"/>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0" name="Google Shape;90;p4"/>
          <p:cNvGrpSpPr/>
          <p:nvPr/>
        </p:nvGrpSpPr>
        <p:grpSpPr>
          <a:xfrm rot="10664455">
            <a:off x="218799" y="-749141"/>
            <a:ext cx="2651689" cy="2274694"/>
            <a:chOff x="4770475" y="2910125"/>
            <a:chExt cx="548975" cy="470975"/>
          </a:xfrm>
        </p:grpSpPr>
        <p:sp>
          <p:nvSpPr>
            <p:cNvPr id="91" name="Google Shape;91;p4"/>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4"/>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4"/>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4"/>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4"/>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4"/>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4"/>
          <p:cNvSpPr/>
          <p:nvPr/>
        </p:nvSpPr>
        <p:spPr>
          <a:xfrm>
            <a:off x="7778500" y="1138716"/>
            <a:ext cx="1927379" cy="1581909"/>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4"/>
          <p:cNvSpPr/>
          <p:nvPr/>
        </p:nvSpPr>
        <p:spPr>
          <a:xfrm>
            <a:off x="-755900" y="2623891"/>
            <a:ext cx="1927379" cy="1581909"/>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4"/>
          <p:cNvSpPr txBox="1"/>
          <p:nvPr>
            <p:ph type="title"/>
          </p:nvPr>
        </p:nvSpPr>
        <p:spPr>
          <a:xfrm>
            <a:off x="1952100" y="1493913"/>
            <a:ext cx="5239800" cy="871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4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0" name="Google Shape;100;p4"/>
          <p:cNvSpPr txBox="1"/>
          <p:nvPr>
            <p:ph idx="1" type="subTitle"/>
          </p:nvPr>
        </p:nvSpPr>
        <p:spPr>
          <a:xfrm>
            <a:off x="1952100" y="2711500"/>
            <a:ext cx="5239800" cy="1050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2_1">
    <p:spTree>
      <p:nvGrpSpPr>
        <p:cNvPr id="1432" name="Shape 1432"/>
        <p:cNvGrpSpPr/>
        <p:nvPr/>
      </p:nvGrpSpPr>
      <p:grpSpPr>
        <a:xfrm>
          <a:off x="0" y="0"/>
          <a:ext cx="0" cy="0"/>
          <a:chOff x="0" y="0"/>
          <a:chExt cx="0" cy="0"/>
        </a:xfrm>
      </p:grpSpPr>
      <p:grpSp>
        <p:nvGrpSpPr>
          <p:cNvPr id="1433" name="Google Shape;1433;p31"/>
          <p:cNvGrpSpPr/>
          <p:nvPr/>
        </p:nvGrpSpPr>
        <p:grpSpPr>
          <a:xfrm flipH="1" rot="4577290">
            <a:off x="-1010282" y="488556"/>
            <a:ext cx="2215225" cy="1900331"/>
            <a:chOff x="4770475" y="2910125"/>
            <a:chExt cx="548975" cy="470975"/>
          </a:xfrm>
        </p:grpSpPr>
        <p:sp>
          <p:nvSpPr>
            <p:cNvPr id="1434" name="Google Shape;1434;p3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0" name="Google Shape;1440;p31"/>
          <p:cNvSpPr/>
          <p:nvPr/>
        </p:nvSpPr>
        <p:spPr>
          <a:xfrm rot="-2002575">
            <a:off x="436915" y="29968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1"/>
          <p:cNvSpPr/>
          <p:nvPr/>
        </p:nvSpPr>
        <p:spPr>
          <a:xfrm rot="-365596">
            <a:off x="6622105" y="-316500"/>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42" name="Google Shape;1442;p31"/>
          <p:cNvGrpSpPr/>
          <p:nvPr/>
        </p:nvGrpSpPr>
        <p:grpSpPr>
          <a:xfrm rot="7160093">
            <a:off x="-380390" y="-726505"/>
            <a:ext cx="1438524" cy="2689024"/>
            <a:chOff x="4530725" y="2880400"/>
            <a:chExt cx="418300" cy="781875"/>
          </a:xfrm>
        </p:grpSpPr>
        <p:sp>
          <p:nvSpPr>
            <p:cNvPr id="1443" name="Google Shape;1443;p3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3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3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3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3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3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3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3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2" name="Google Shape;1452;p3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3" name="Google Shape;1453;p3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3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8" name="Google Shape;1458;p31"/>
          <p:cNvGrpSpPr/>
          <p:nvPr/>
        </p:nvGrpSpPr>
        <p:grpSpPr>
          <a:xfrm flipH="1" rot="-8890992">
            <a:off x="7866927" y="-132635"/>
            <a:ext cx="2215248" cy="1900329"/>
            <a:chOff x="4770475" y="2910125"/>
            <a:chExt cx="548975" cy="470975"/>
          </a:xfrm>
        </p:grpSpPr>
        <p:sp>
          <p:nvSpPr>
            <p:cNvPr id="1459" name="Google Shape;1459;p31"/>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1"/>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1"/>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31"/>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31"/>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1"/>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5" name="Google Shape;1465;p31"/>
          <p:cNvGrpSpPr/>
          <p:nvPr/>
        </p:nvGrpSpPr>
        <p:grpSpPr>
          <a:xfrm rot="988674">
            <a:off x="691407" y="3780579"/>
            <a:ext cx="1819045" cy="2412103"/>
            <a:chOff x="1936325" y="996650"/>
            <a:chExt cx="730000" cy="968000"/>
          </a:xfrm>
        </p:grpSpPr>
        <p:sp>
          <p:nvSpPr>
            <p:cNvPr id="1466" name="Google Shape;1466;p31"/>
            <p:cNvSpPr/>
            <p:nvPr/>
          </p:nvSpPr>
          <p:spPr>
            <a:xfrm>
              <a:off x="1936325" y="1796325"/>
              <a:ext cx="228750" cy="168325"/>
            </a:xfrm>
            <a:custGeom>
              <a:rect b="b" l="l" r="r" t="t"/>
              <a:pathLst>
                <a:path extrusionOk="0" h="6733" w="915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1"/>
            <p:cNvSpPr/>
            <p:nvPr/>
          </p:nvSpPr>
          <p:spPr>
            <a:xfrm>
              <a:off x="1952775" y="1796325"/>
              <a:ext cx="211425" cy="143525"/>
            </a:xfrm>
            <a:custGeom>
              <a:rect b="b" l="l" r="r" t="t"/>
              <a:pathLst>
                <a:path extrusionOk="0" h="5741" w="8457">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1"/>
            <p:cNvSpPr/>
            <p:nvPr/>
          </p:nvSpPr>
          <p:spPr>
            <a:xfrm>
              <a:off x="2024675" y="1708750"/>
              <a:ext cx="152225" cy="182200"/>
            </a:xfrm>
            <a:custGeom>
              <a:rect b="b" l="l" r="r" t="t"/>
              <a:pathLst>
                <a:path extrusionOk="0" h="7288" w="6089">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1"/>
            <p:cNvSpPr/>
            <p:nvPr/>
          </p:nvSpPr>
          <p:spPr>
            <a:xfrm>
              <a:off x="1990900" y="1607325"/>
              <a:ext cx="330325" cy="235825"/>
            </a:xfrm>
            <a:custGeom>
              <a:rect b="b" l="l" r="r" t="t"/>
              <a:pathLst>
                <a:path extrusionOk="0" h="9433" w="13213">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1"/>
            <p:cNvSpPr/>
            <p:nvPr/>
          </p:nvSpPr>
          <p:spPr>
            <a:xfrm>
              <a:off x="2010325" y="1605175"/>
              <a:ext cx="311900" cy="211075"/>
            </a:xfrm>
            <a:custGeom>
              <a:rect b="b" l="l" r="r" t="t"/>
              <a:pathLst>
                <a:path extrusionOk="0" h="8443" w="12476">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1"/>
            <p:cNvSpPr/>
            <p:nvPr/>
          </p:nvSpPr>
          <p:spPr>
            <a:xfrm>
              <a:off x="2529375" y="996650"/>
              <a:ext cx="136950" cy="192050"/>
            </a:xfrm>
            <a:custGeom>
              <a:rect b="b" l="l" r="r" t="t"/>
              <a:pathLst>
                <a:path extrusionOk="0" h="7682" w="5478">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1"/>
            <p:cNvSpPr/>
            <p:nvPr/>
          </p:nvSpPr>
          <p:spPr>
            <a:xfrm>
              <a:off x="2057250" y="1102900"/>
              <a:ext cx="553600" cy="689200"/>
            </a:xfrm>
            <a:custGeom>
              <a:rect b="b" l="l" r="r" t="t"/>
              <a:pathLst>
                <a:path extrusionOk="0" h="27568" w="22144">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1"/>
            <p:cNvSpPr/>
            <p:nvPr/>
          </p:nvSpPr>
          <p:spPr>
            <a:xfrm>
              <a:off x="2124325" y="1395375"/>
              <a:ext cx="275325" cy="359625"/>
            </a:xfrm>
            <a:custGeom>
              <a:rect b="b" l="l" r="r" t="t"/>
              <a:pathLst>
                <a:path extrusionOk="0" h="14385" w="11013">
                  <a:moveTo>
                    <a:pt x="9329" y="0"/>
                  </a:moveTo>
                  <a:lnTo>
                    <a:pt x="1" y="13204"/>
                  </a:lnTo>
                  <a:lnTo>
                    <a:pt x="1684" y="14384"/>
                  </a:lnTo>
                  <a:lnTo>
                    <a:pt x="11012" y="1178"/>
                  </a:lnTo>
                  <a:lnTo>
                    <a:pt x="9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1"/>
            <p:cNvSpPr/>
            <p:nvPr/>
          </p:nvSpPr>
          <p:spPr>
            <a:xfrm>
              <a:off x="2288850" y="1331750"/>
              <a:ext cx="187325" cy="145350"/>
            </a:xfrm>
            <a:custGeom>
              <a:rect b="b" l="l" r="r" t="t"/>
              <a:pathLst>
                <a:path extrusionOk="0" h="5814" w="7493">
                  <a:moveTo>
                    <a:pt x="787" y="1"/>
                  </a:moveTo>
                  <a:lnTo>
                    <a:pt x="0" y="1118"/>
                  </a:lnTo>
                  <a:lnTo>
                    <a:pt x="6706" y="5813"/>
                  </a:lnTo>
                  <a:lnTo>
                    <a:pt x="7493" y="4696"/>
                  </a:lnTo>
                  <a:lnTo>
                    <a:pt x="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1"/>
            <p:cNvSpPr/>
            <p:nvPr/>
          </p:nvSpPr>
          <p:spPr>
            <a:xfrm>
              <a:off x="2308425" y="1124125"/>
              <a:ext cx="277950" cy="325125"/>
            </a:xfrm>
            <a:custGeom>
              <a:rect b="b" l="l" r="r" t="t"/>
              <a:pathLst>
                <a:path extrusionOk="0" h="13005" w="11118">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1"/>
            <p:cNvSpPr/>
            <p:nvPr/>
          </p:nvSpPr>
          <p:spPr>
            <a:xfrm>
              <a:off x="2454100" y="1314800"/>
              <a:ext cx="80225" cy="96625"/>
            </a:xfrm>
            <a:custGeom>
              <a:rect b="b" l="l" r="r" t="t"/>
              <a:pathLst>
                <a:path extrusionOk="0" h="3865" w="3209">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7" name="Google Shape;1477;p31"/>
          <p:cNvGrpSpPr/>
          <p:nvPr/>
        </p:nvGrpSpPr>
        <p:grpSpPr>
          <a:xfrm rot="-7200031">
            <a:off x="8477653" y="2824597"/>
            <a:ext cx="1438511" cy="2689001"/>
            <a:chOff x="4530725" y="2880400"/>
            <a:chExt cx="418300" cy="781875"/>
          </a:xfrm>
        </p:grpSpPr>
        <p:sp>
          <p:nvSpPr>
            <p:cNvPr id="1478" name="Google Shape;1478;p31"/>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1"/>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1"/>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1"/>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1"/>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1"/>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1"/>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1"/>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1"/>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1"/>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1"/>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1"/>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1"/>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1"/>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1"/>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3" name="Google Shape;1493;p31"/>
          <p:cNvGrpSpPr/>
          <p:nvPr/>
        </p:nvGrpSpPr>
        <p:grpSpPr>
          <a:xfrm rot="-341900">
            <a:off x="8030850" y="1724729"/>
            <a:ext cx="883674" cy="835342"/>
            <a:chOff x="7608325" y="2238725"/>
            <a:chExt cx="542950" cy="513225"/>
          </a:xfrm>
        </p:grpSpPr>
        <p:sp>
          <p:nvSpPr>
            <p:cNvPr id="1494" name="Google Shape;1494;p31"/>
            <p:cNvSpPr/>
            <p:nvPr/>
          </p:nvSpPr>
          <p:spPr>
            <a:xfrm>
              <a:off x="7608325" y="2238725"/>
              <a:ext cx="542950" cy="513225"/>
            </a:xfrm>
            <a:custGeom>
              <a:rect b="b" l="l" r="r" t="t"/>
              <a:pathLst>
                <a:path extrusionOk="0" h="20529" w="21718">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1"/>
            <p:cNvSpPr/>
            <p:nvPr/>
          </p:nvSpPr>
          <p:spPr>
            <a:xfrm>
              <a:off x="7769125" y="2386550"/>
              <a:ext cx="221300" cy="217575"/>
            </a:xfrm>
            <a:custGeom>
              <a:rect b="b" l="l" r="r" t="t"/>
              <a:pathLst>
                <a:path extrusionOk="0" h="8703" w="8852">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1"/>
            <p:cNvSpPr/>
            <p:nvPr/>
          </p:nvSpPr>
          <p:spPr>
            <a:xfrm>
              <a:off x="7663525" y="2602400"/>
              <a:ext cx="32650" cy="24550"/>
            </a:xfrm>
            <a:custGeom>
              <a:rect b="b" l="l" r="r" t="t"/>
              <a:pathLst>
                <a:path extrusionOk="0" h="982" w="1306">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1"/>
            <p:cNvSpPr/>
            <p:nvPr/>
          </p:nvSpPr>
          <p:spPr>
            <a:xfrm>
              <a:off x="7696250" y="2637800"/>
              <a:ext cx="32700" cy="24525"/>
            </a:xfrm>
            <a:custGeom>
              <a:rect b="b" l="l" r="r" t="t"/>
              <a:pathLst>
                <a:path extrusionOk="0" h="981" w="1308">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1"/>
            <p:cNvSpPr/>
            <p:nvPr/>
          </p:nvSpPr>
          <p:spPr>
            <a:xfrm>
              <a:off x="7729050" y="2673175"/>
              <a:ext cx="32675" cy="24550"/>
            </a:xfrm>
            <a:custGeom>
              <a:rect b="b" l="l" r="r" t="t"/>
              <a:pathLst>
                <a:path extrusionOk="0" h="982" w="1307">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1"/>
            <p:cNvSpPr/>
            <p:nvPr/>
          </p:nvSpPr>
          <p:spPr>
            <a:xfrm>
              <a:off x="7732750" y="2538325"/>
              <a:ext cx="32675" cy="24525"/>
            </a:xfrm>
            <a:custGeom>
              <a:rect b="b" l="l" r="r" t="t"/>
              <a:pathLst>
                <a:path extrusionOk="0" h="981" w="1307">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1"/>
            <p:cNvSpPr/>
            <p:nvPr/>
          </p:nvSpPr>
          <p:spPr>
            <a:xfrm>
              <a:off x="7765525" y="2573700"/>
              <a:ext cx="32625" cy="24550"/>
            </a:xfrm>
            <a:custGeom>
              <a:rect b="b" l="l" r="r" t="t"/>
              <a:pathLst>
                <a:path extrusionOk="0" h="982" w="1305">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1"/>
            <p:cNvSpPr/>
            <p:nvPr/>
          </p:nvSpPr>
          <p:spPr>
            <a:xfrm>
              <a:off x="7798250" y="2609100"/>
              <a:ext cx="32675" cy="24550"/>
            </a:xfrm>
            <a:custGeom>
              <a:rect b="b" l="l" r="r" t="t"/>
              <a:pathLst>
                <a:path extrusionOk="0" h="982" w="1307">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1"/>
            <p:cNvSpPr/>
            <p:nvPr/>
          </p:nvSpPr>
          <p:spPr>
            <a:xfrm>
              <a:off x="7714800" y="2588325"/>
              <a:ext cx="32675" cy="24550"/>
            </a:xfrm>
            <a:custGeom>
              <a:rect b="b" l="l" r="r" t="t"/>
              <a:pathLst>
                <a:path extrusionOk="0" h="982" w="1307">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1"/>
            <p:cNvSpPr/>
            <p:nvPr/>
          </p:nvSpPr>
          <p:spPr>
            <a:xfrm>
              <a:off x="7747575" y="2623750"/>
              <a:ext cx="32625" cy="24525"/>
            </a:xfrm>
            <a:custGeom>
              <a:rect b="b" l="l" r="r" t="t"/>
              <a:pathLst>
                <a:path extrusionOk="0" h="981" w="1305">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1"/>
            <p:cNvSpPr/>
            <p:nvPr/>
          </p:nvSpPr>
          <p:spPr>
            <a:xfrm>
              <a:off x="7928025" y="2357600"/>
              <a:ext cx="32650" cy="24550"/>
            </a:xfrm>
            <a:custGeom>
              <a:rect b="b" l="l" r="r" t="t"/>
              <a:pathLst>
                <a:path extrusionOk="0" h="982" w="1306">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1"/>
            <p:cNvSpPr/>
            <p:nvPr/>
          </p:nvSpPr>
          <p:spPr>
            <a:xfrm>
              <a:off x="7960775" y="2393000"/>
              <a:ext cx="32675" cy="24550"/>
            </a:xfrm>
            <a:custGeom>
              <a:rect b="b" l="l" r="r" t="t"/>
              <a:pathLst>
                <a:path extrusionOk="0" h="982" w="1307">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1"/>
            <p:cNvSpPr/>
            <p:nvPr/>
          </p:nvSpPr>
          <p:spPr>
            <a:xfrm>
              <a:off x="7993550" y="2428400"/>
              <a:ext cx="32625" cy="24525"/>
            </a:xfrm>
            <a:custGeom>
              <a:rect b="b" l="l" r="r" t="t"/>
              <a:pathLst>
                <a:path extrusionOk="0" h="981" w="1305">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1"/>
            <p:cNvSpPr/>
            <p:nvPr/>
          </p:nvSpPr>
          <p:spPr>
            <a:xfrm>
              <a:off x="7997250" y="2293525"/>
              <a:ext cx="32625" cy="24550"/>
            </a:xfrm>
            <a:custGeom>
              <a:rect b="b" l="l" r="r" t="t"/>
              <a:pathLst>
                <a:path extrusionOk="0" h="982" w="1305">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1"/>
            <p:cNvSpPr/>
            <p:nvPr/>
          </p:nvSpPr>
          <p:spPr>
            <a:xfrm>
              <a:off x="8030025" y="2328925"/>
              <a:ext cx="32625" cy="24525"/>
            </a:xfrm>
            <a:custGeom>
              <a:rect b="b" l="l" r="r" t="t"/>
              <a:pathLst>
                <a:path extrusionOk="0" h="981" w="1305">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1"/>
            <p:cNvSpPr/>
            <p:nvPr/>
          </p:nvSpPr>
          <p:spPr>
            <a:xfrm>
              <a:off x="8062750" y="2364300"/>
              <a:ext cx="32700" cy="24550"/>
            </a:xfrm>
            <a:custGeom>
              <a:rect b="b" l="l" r="r" t="t"/>
              <a:pathLst>
                <a:path extrusionOk="0" h="982" w="1308">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1"/>
            <p:cNvSpPr/>
            <p:nvPr/>
          </p:nvSpPr>
          <p:spPr>
            <a:xfrm>
              <a:off x="7979300" y="2343550"/>
              <a:ext cx="32625" cy="24550"/>
            </a:xfrm>
            <a:custGeom>
              <a:rect b="b" l="l" r="r" t="t"/>
              <a:pathLst>
                <a:path extrusionOk="0" h="982" w="1305">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31"/>
            <p:cNvSpPr/>
            <p:nvPr/>
          </p:nvSpPr>
          <p:spPr>
            <a:xfrm>
              <a:off x="8012025" y="2378950"/>
              <a:ext cx="32675" cy="24525"/>
            </a:xfrm>
            <a:custGeom>
              <a:rect b="b" l="l" r="r" t="t"/>
              <a:pathLst>
                <a:path extrusionOk="0" h="981" w="1307">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2_1_1">
    <p:spTree>
      <p:nvGrpSpPr>
        <p:cNvPr id="1512" name="Shape 151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1" name="Shape 101"/>
        <p:cNvGrpSpPr/>
        <p:nvPr/>
      </p:nvGrpSpPr>
      <p:grpSpPr>
        <a:xfrm>
          <a:off x="0" y="0"/>
          <a:ext cx="0" cy="0"/>
          <a:chOff x="0" y="0"/>
          <a:chExt cx="0" cy="0"/>
        </a:xfrm>
      </p:grpSpPr>
      <p:sp>
        <p:nvSpPr>
          <p:cNvPr id="102" name="Google Shape;102;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3" name="Google Shape;103;p5"/>
          <p:cNvSpPr txBox="1"/>
          <p:nvPr>
            <p:ph idx="2" type="ctrTitle"/>
          </p:nvPr>
        </p:nvSpPr>
        <p:spPr>
          <a:xfrm flipH="1">
            <a:off x="1375511" y="2638425"/>
            <a:ext cx="3024900" cy="42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4" name="Google Shape;104;p5"/>
          <p:cNvSpPr txBox="1"/>
          <p:nvPr>
            <p:ph idx="1" type="subTitle"/>
          </p:nvPr>
        </p:nvSpPr>
        <p:spPr>
          <a:xfrm flipH="1">
            <a:off x="1375511" y="2997475"/>
            <a:ext cx="3024900" cy="9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sp>
        <p:nvSpPr>
          <p:cNvPr id="105" name="Google Shape;105;p5"/>
          <p:cNvSpPr txBox="1"/>
          <p:nvPr>
            <p:ph idx="3" type="ctrTitle"/>
          </p:nvPr>
        </p:nvSpPr>
        <p:spPr>
          <a:xfrm flipH="1">
            <a:off x="4743606" y="2638425"/>
            <a:ext cx="3024900" cy="426300"/>
          </a:xfrm>
          <a:prstGeom prst="rect">
            <a:avLst/>
          </a:prstGeom>
        </p:spPr>
        <p:txBody>
          <a:bodyPr anchorCtr="0" anchor="b" bIns="91425" lIns="91425" spcFirstLastPara="1" rIns="91425" wrap="square" tIns="91425">
            <a:noAutofit/>
          </a:bodyPr>
          <a:lstStyle>
            <a:lvl1pPr lvl="0" rtl="0" algn="ctr">
              <a:spcBef>
                <a:spcPts val="0"/>
              </a:spcBef>
              <a:spcAft>
                <a:spcPts val="0"/>
              </a:spcAft>
              <a:buClr>
                <a:srgbClr val="FFFFFF"/>
              </a:buClr>
              <a:buSzPts val="1400"/>
              <a:buNone/>
              <a:defRPr sz="2000"/>
            </a:lvl1pPr>
            <a:lvl2pPr lvl="1"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2pPr>
            <a:lvl3pPr lvl="2"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3pPr>
            <a:lvl4pPr lvl="3"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4pPr>
            <a:lvl5pPr lvl="4"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5pPr>
            <a:lvl6pPr lvl="5"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6pPr>
            <a:lvl7pPr lvl="6"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7pPr>
            <a:lvl8pPr lvl="7"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8pPr>
            <a:lvl9pPr lvl="8" rtl="0" algn="ctr">
              <a:spcBef>
                <a:spcPts val="0"/>
              </a:spcBef>
              <a:spcAft>
                <a:spcPts val="0"/>
              </a:spcAft>
              <a:buClr>
                <a:schemeClr val="lt1"/>
              </a:buClr>
              <a:buSzPts val="1800"/>
              <a:buFont typeface="Fira Sans Condensed Medium"/>
              <a:buNone/>
              <a:defRPr sz="1800">
                <a:solidFill>
                  <a:schemeClr val="lt1"/>
                </a:solidFill>
                <a:latin typeface="Fira Sans Condensed Medium"/>
                <a:ea typeface="Fira Sans Condensed Medium"/>
                <a:cs typeface="Fira Sans Condensed Medium"/>
                <a:sym typeface="Fira Sans Condensed Medium"/>
              </a:defRPr>
            </a:lvl9pPr>
          </a:lstStyle>
          <a:p/>
        </p:txBody>
      </p:sp>
      <p:sp>
        <p:nvSpPr>
          <p:cNvPr id="106" name="Google Shape;106;p5"/>
          <p:cNvSpPr txBox="1"/>
          <p:nvPr>
            <p:ph idx="4" type="subTitle"/>
          </p:nvPr>
        </p:nvSpPr>
        <p:spPr>
          <a:xfrm flipH="1">
            <a:off x="4743606" y="2997475"/>
            <a:ext cx="3024900" cy="994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rgbClr val="FFFFFF"/>
              </a:buClr>
              <a:buSzPts val="1000"/>
              <a:buNone/>
              <a:defRPr/>
            </a:lvl1pPr>
            <a:lvl2pPr lvl="1" rtl="0" algn="ctr">
              <a:lnSpc>
                <a:spcPct val="100000"/>
              </a:lnSpc>
              <a:spcBef>
                <a:spcPts val="0"/>
              </a:spcBef>
              <a:spcAft>
                <a:spcPts val="0"/>
              </a:spcAft>
              <a:buClr>
                <a:schemeClr val="lt1"/>
              </a:buClr>
              <a:buSzPts val="1000"/>
              <a:buNone/>
              <a:defRPr sz="1000">
                <a:solidFill>
                  <a:schemeClr val="lt1"/>
                </a:solidFill>
              </a:defRPr>
            </a:lvl2pPr>
            <a:lvl3pPr lvl="2" rtl="0" algn="ctr">
              <a:lnSpc>
                <a:spcPct val="100000"/>
              </a:lnSpc>
              <a:spcBef>
                <a:spcPts val="0"/>
              </a:spcBef>
              <a:spcAft>
                <a:spcPts val="0"/>
              </a:spcAft>
              <a:buClr>
                <a:schemeClr val="lt1"/>
              </a:buClr>
              <a:buSzPts val="1000"/>
              <a:buNone/>
              <a:defRPr sz="1000">
                <a:solidFill>
                  <a:schemeClr val="lt1"/>
                </a:solidFill>
              </a:defRPr>
            </a:lvl3pPr>
            <a:lvl4pPr lvl="3" rtl="0" algn="ctr">
              <a:lnSpc>
                <a:spcPct val="100000"/>
              </a:lnSpc>
              <a:spcBef>
                <a:spcPts val="0"/>
              </a:spcBef>
              <a:spcAft>
                <a:spcPts val="0"/>
              </a:spcAft>
              <a:buClr>
                <a:schemeClr val="lt1"/>
              </a:buClr>
              <a:buSzPts val="1000"/>
              <a:buNone/>
              <a:defRPr sz="1000">
                <a:solidFill>
                  <a:schemeClr val="lt1"/>
                </a:solidFill>
              </a:defRPr>
            </a:lvl4pPr>
            <a:lvl5pPr lvl="4" rtl="0" algn="ctr">
              <a:lnSpc>
                <a:spcPct val="100000"/>
              </a:lnSpc>
              <a:spcBef>
                <a:spcPts val="0"/>
              </a:spcBef>
              <a:spcAft>
                <a:spcPts val="0"/>
              </a:spcAft>
              <a:buClr>
                <a:schemeClr val="lt1"/>
              </a:buClr>
              <a:buSzPts val="1000"/>
              <a:buNone/>
              <a:defRPr sz="1000">
                <a:solidFill>
                  <a:schemeClr val="lt1"/>
                </a:solidFill>
              </a:defRPr>
            </a:lvl5pPr>
            <a:lvl6pPr lvl="5" rtl="0" algn="ctr">
              <a:lnSpc>
                <a:spcPct val="100000"/>
              </a:lnSpc>
              <a:spcBef>
                <a:spcPts val="0"/>
              </a:spcBef>
              <a:spcAft>
                <a:spcPts val="0"/>
              </a:spcAft>
              <a:buClr>
                <a:schemeClr val="lt1"/>
              </a:buClr>
              <a:buSzPts val="1000"/>
              <a:buNone/>
              <a:defRPr sz="1000">
                <a:solidFill>
                  <a:schemeClr val="lt1"/>
                </a:solidFill>
              </a:defRPr>
            </a:lvl6pPr>
            <a:lvl7pPr lvl="6" rtl="0" algn="ctr">
              <a:lnSpc>
                <a:spcPct val="100000"/>
              </a:lnSpc>
              <a:spcBef>
                <a:spcPts val="0"/>
              </a:spcBef>
              <a:spcAft>
                <a:spcPts val="0"/>
              </a:spcAft>
              <a:buClr>
                <a:schemeClr val="lt1"/>
              </a:buClr>
              <a:buSzPts val="1000"/>
              <a:buNone/>
              <a:defRPr sz="1000">
                <a:solidFill>
                  <a:schemeClr val="lt1"/>
                </a:solidFill>
              </a:defRPr>
            </a:lvl7pPr>
            <a:lvl8pPr lvl="7" rtl="0" algn="ctr">
              <a:lnSpc>
                <a:spcPct val="100000"/>
              </a:lnSpc>
              <a:spcBef>
                <a:spcPts val="0"/>
              </a:spcBef>
              <a:spcAft>
                <a:spcPts val="0"/>
              </a:spcAft>
              <a:buClr>
                <a:schemeClr val="lt1"/>
              </a:buClr>
              <a:buSzPts val="1000"/>
              <a:buNone/>
              <a:defRPr sz="1000">
                <a:solidFill>
                  <a:schemeClr val="lt1"/>
                </a:solidFill>
              </a:defRPr>
            </a:lvl8pPr>
            <a:lvl9pPr lvl="8" rtl="0" algn="ctr">
              <a:lnSpc>
                <a:spcPct val="100000"/>
              </a:lnSpc>
              <a:spcBef>
                <a:spcPts val="0"/>
              </a:spcBef>
              <a:spcAft>
                <a:spcPts val="0"/>
              </a:spcAft>
              <a:buClr>
                <a:schemeClr val="lt1"/>
              </a:buClr>
              <a:buSzPts val="1000"/>
              <a:buNone/>
              <a:defRPr sz="1000">
                <a:solidFill>
                  <a:schemeClr val="lt1"/>
                </a:solidFill>
              </a:defRPr>
            </a:lvl9pPr>
          </a:lstStyle>
          <a:p/>
        </p:txBody>
      </p:sp>
      <p:grpSp>
        <p:nvGrpSpPr>
          <p:cNvPr id="107" name="Google Shape;107;p5"/>
          <p:cNvGrpSpPr/>
          <p:nvPr/>
        </p:nvGrpSpPr>
        <p:grpSpPr>
          <a:xfrm rot="5400000">
            <a:off x="-664264" y="-995408"/>
            <a:ext cx="1755521" cy="3281373"/>
            <a:chOff x="4530725" y="2880400"/>
            <a:chExt cx="418300" cy="781875"/>
          </a:xfrm>
        </p:grpSpPr>
        <p:sp>
          <p:nvSpPr>
            <p:cNvPr id="108" name="Google Shape;108;p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5"/>
          <p:cNvGrpSpPr/>
          <p:nvPr/>
        </p:nvGrpSpPr>
        <p:grpSpPr>
          <a:xfrm flipH="1" rot="-9899906">
            <a:off x="7504247" y="-152422"/>
            <a:ext cx="2281621" cy="1957384"/>
            <a:chOff x="4770475" y="2910125"/>
            <a:chExt cx="548975" cy="470975"/>
          </a:xfrm>
        </p:grpSpPr>
        <p:sp>
          <p:nvSpPr>
            <p:cNvPr id="124" name="Google Shape;124;p5"/>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5"/>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5"/>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 name="Google Shape;130;p5"/>
          <p:cNvGrpSpPr/>
          <p:nvPr/>
        </p:nvGrpSpPr>
        <p:grpSpPr>
          <a:xfrm rot="-3374643">
            <a:off x="7857807" y="3296258"/>
            <a:ext cx="1755537" cy="3281402"/>
            <a:chOff x="4530725" y="2880400"/>
            <a:chExt cx="418300" cy="781875"/>
          </a:xfrm>
        </p:grpSpPr>
        <p:sp>
          <p:nvSpPr>
            <p:cNvPr id="131" name="Google Shape;131;p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 name="Google Shape;146;p5"/>
          <p:cNvGrpSpPr/>
          <p:nvPr/>
        </p:nvGrpSpPr>
        <p:grpSpPr>
          <a:xfrm rot="479842">
            <a:off x="-564845" y="3745940"/>
            <a:ext cx="1556665" cy="1877975"/>
            <a:chOff x="1063225" y="2958250"/>
            <a:chExt cx="493225" cy="595050"/>
          </a:xfrm>
        </p:grpSpPr>
        <p:sp>
          <p:nvSpPr>
            <p:cNvPr id="147" name="Google Shape;147;p5"/>
            <p:cNvSpPr/>
            <p:nvPr/>
          </p:nvSpPr>
          <p:spPr>
            <a:xfrm>
              <a:off x="1063225" y="3083425"/>
              <a:ext cx="424825" cy="469875"/>
            </a:xfrm>
            <a:custGeom>
              <a:rect b="b" l="l" r="r" t="t"/>
              <a:pathLst>
                <a:path extrusionOk="0" h="18795" w="16993">
                  <a:moveTo>
                    <a:pt x="11943" y="0"/>
                  </a:moveTo>
                  <a:lnTo>
                    <a:pt x="11394" y="798"/>
                  </a:lnTo>
                  <a:cubicBezTo>
                    <a:pt x="11204" y="1067"/>
                    <a:pt x="10900" y="1213"/>
                    <a:pt x="10583" y="1213"/>
                  </a:cubicBezTo>
                  <a:cubicBezTo>
                    <a:pt x="10485" y="1213"/>
                    <a:pt x="10386" y="1200"/>
                    <a:pt x="10288" y="1171"/>
                  </a:cubicBezTo>
                  <a:cubicBezTo>
                    <a:pt x="10061" y="1104"/>
                    <a:pt x="9830" y="1072"/>
                    <a:pt x="9601" y="1072"/>
                  </a:cubicBezTo>
                  <a:cubicBezTo>
                    <a:pt x="8820" y="1072"/>
                    <a:pt x="8069" y="1446"/>
                    <a:pt x="7601" y="2106"/>
                  </a:cubicBezTo>
                  <a:lnTo>
                    <a:pt x="404" y="12253"/>
                  </a:lnTo>
                  <a:cubicBezTo>
                    <a:pt x="1" y="12821"/>
                    <a:pt x="538" y="13303"/>
                    <a:pt x="899" y="13704"/>
                  </a:cubicBezTo>
                  <a:cubicBezTo>
                    <a:pt x="1357" y="14217"/>
                    <a:pt x="1844" y="14708"/>
                    <a:pt x="2353" y="15173"/>
                  </a:cubicBezTo>
                  <a:cubicBezTo>
                    <a:pt x="3374" y="16098"/>
                    <a:pt x="4491" y="16916"/>
                    <a:pt x="5697" y="17584"/>
                  </a:cubicBezTo>
                  <a:cubicBezTo>
                    <a:pt x="6332" y="17936"/>
                    <a:pt x="6990" y="18249"/>
                    <a:pt x="7664" y="18519"/>
                  </a:cubicBezTo>
                  <a:cubicBezTo>
                    <a:pt x="7954" y="18635"/>
                    <a:pt x="8287" y="18795"/>
                    <a:pt x="8592" y="18795"/>
                  </a:cubicBezTo>
                  <a:cubicBezTo>
                    <a:pt x="8808" y="18795"/>
                    <a:pt x="9009" y="18715"/>
                    <a:pt x="9173" y="18485"/>
                  </a:cubicBezTo>
                  <a:lnTo>
                    <a:pt x="16376" y="8331"/>
                  </a:lnTo>
                  <a:cubicBezTo>
                    <a:pt x="16992" y="7462"/>
                    <a:pt x="16977" y="6296"/>
                    <a:pt x="16338" y="5442"/>
                  </a:cubicBezTo>
                  <a:cubicBezTo>
                    <a:pt x="16076" y="5093"/>
                    <a:pt x="16057" y="4616"/>
                    <a:pt x="16310" y="4257"/>
                  </a:cubicBezTo>
                  <a:lnTo>
                    <a:pt x="16846" y="3478"/>
                  </a:lnTo>
                  <a:lnTo>
                    <a:pt x="1194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5"/>
            <p:cNvSpPr/>
            <p:nvPr/>
          </p:nvSpPr>
          <p:spPr>
            <a:xfrm>
              <a:off x="1106400" y="3226300"/>
              <a:ext cx="292475" cy="285075"/>
            </a:xfrm>
            <a:custGeom>
              <a:rect b="b" l="l" r="r" t="t"/>
              <a:pathLst>
                <a:path extrusionOk="0" h="11403" w="11699">
                  <a:moveTo>
                    <a:pt x="4497" y="1"/>
                  </a:moveTo>
                  <a:lnTo>
                    <a:pt x="497" y="5639"/>
                  </a:lnTo>
                  <a:cubicBezTo>
                    <a:pt x="1" y="6340"/>
                    <a:pt x="166" y="7311"/>
                    <a:pt x="867" y="7809"/>
                  </a:cubicBezTo>
                  <a:lnTo>
                    <a:pt x="5529" y="11115"/>
                  </a:lnTo>
                  <a:cubicBezTo>
                    <a:pt x="5802" y="11309"/>
                    <a:pt x="6116" y="11402"/>
                    <a:pt x="6428" y="11402"/>
                  </a:cubicBezTo>
                  <a:cubicBezTo>
                    <a:pt x="6915" y="11402"/>
                    <a:pt x="7395" y="11174"/>
                    <a:pt x="7699" y="10746"/>
                  </a:cubicBezTo>
                  <a:lnTo>
                    <a:pt x="11698" y="5109"/>
                  </a:lnTo>
                  <a:lnTo>
                    <a:pt x="11698" y="5109"/>
                  </a:lnTo>
                  <a:cubicBezTo>
                    <a:pt x="11664" y="5129"/>
                    <a:pt x="11616" y="5139"/>
                    <a:pt x="11555" y="5139"/>
                  </a:cubicBezTo>
                  <a:cubicBezTo>
                    <a:pt x="11006" y="5139"/>
                    <a:pt x="9432" y="4315"/>
                    <a:pt x="7714" y="3094"/>
                  </a:cubicBezTo>
                  <a:cubicBezTo>
                    <a:pt x="5806" y="1742"/>
                    <a:pt x="4415" y="396"/>
                    <a:pt x="449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5"/>
            <p:cNvSpPr/>
            <p:nvPr/>
          </p:nvSpPr>
          <p:spPr>
            <a:xfrm>
              <a:off x="1216775" y="3223450"/>
              <a:ext cx="185625" cy="131350"/>
            </a:xfrm>
            <a:custGeom>
              <a:rect b="b" l="l" r="r" t="t"/>
              <a:pathLst>
                <a:path extrusionOk="0" h="5254" w="7425">
                  <a:moveTo>
                    <a:pt x="285" y="0"/>
                  </a:moveTo>
                  <a:cubicBezTo>
                    <a:pt x="224" y="0"/>
                    <a:pt x="175" y="11"/>
                    <a:pt x="141" y="31"/>
                  </a:cubicBezTo>
                  <a:lnTo>
                    <a:pt x="82" y="115"/>
                  </a:lnTo>
                  <a:cubicBezTo>
                    <a:pt x="0" y="510"/>
                    <a:pt x="1391" y="1856"/>
                    <a:pt x="3299" y="3208"/>
                  </a:cubicBezTo>
                  <a:cubicBezTo>
                    <a:pt x="5018" y="4427"/>
                    <a:pt x="6592" y="5253"/>
                    <a:pt x="7141" y="5253"/>
                  </a:cubicBezTo>
                  <a:cubicBezTo>
                    <a:pt x="7201" y="5253"/>
                    <a:pt x="7249" y="5243"/>
                    <a:pt x="7283" y="5223"/>
                  </a:cubicBezTo>
                  <a:lnTo>
                    <a:pt x="7342" y="5139"/>
                  </a:lnTo>
                  <a:cubicBezTo>
                    <a:pt x="7424" y="4742"/>
                    <a:pt x="6031" y="3397"/>
                    <a:pt x="4125" y="2044"/>
                  </a:cubicBezTo>
                  <a:cubicBezTo>
                    <a:pt x="2408" y="826"/>
                    <a:pt x="835" y="0"/>
                    <a:pt x="28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5"/>
            <p:cNvSpPr/>
            <p:nvPr/>
          </p:nvSpPr>
          <p:spPr>
            <a:xfrm>
              <a:off x="1398850" y="3351925"/>
              <a:ext cx="1500" cy="2100"/>
            </a:xfrm>
            <a:custGeom>
              <a:rect b="b" l="l" r="r" t="t"/>
              <a:pathLst>
                <a:path extrusionOk="0" h="84" w="60">
                  <a:moveTo>
                    <a:pt x="59" y="0"/>
                  </a:moveTo>
                  <a:lnTo>
                    <a:pt x="0" y="84"/>
                  </a:lnTo>
                  <a:cubicBezTo>
                    <a:pt x="16" y="74"/>
                    <a:pt x="29" y="63"/>
                    <a:pt x="40" y="49"/>
                  </a:cubicBezTo>
                  <a:cubicBezTo>
                    <a:pt x="50" y="34"/>
                    <a:pt x="56" y="17"/>
                    <a:pt x="59" y="0"/>
                  </a:cubicBezTo>
                  <a:close/>
                </a:path>
              </a:pathLst>
            </a:custGeom>
            <a:solidFill>
              <a:srgbClr val="C9E1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5"/>
            <p:cNvSpPr/>
            <p:nvPr/>
          </p:nvSpPr>
          <p:spPr>
            <a:xfrm>
              <a:off x="1218800" y="3224225"/>
              <a:ext cx="1500" cy="2100"/>
            </a:xfrm>
            <a:custGeom>
              <a:rect b="b" l="l" r="r" t="t"/>
              <a:pathLst>
                <a:path extrusionOk="0" h="84" w="60">
                  <a:moveTo>
                    <a:pt x="60" y="0"/>
                  </a:moveTo>
                  <a:lnTo>
                    <a:pt x="60" y="0"/>
                  </a:lnTo>
                  <a:cubicBezTo>
                    <a:pt x="44" y="8"/>
                    <a:pt x="31" y="19"/>
                    <a:pt x="20" y="35"/>
                  </a:cubicBezTo>
                  <a:cubicBezTo>
                    <a:pt x="10" y="50"/>
                    <a:pt x="3" y="65"/>
                    <a:pt x="1" y="84"/>
                  </a:cubicBezTo>
                  <a:lnTo>
                    <a:pt x="60" y="0"/>
                  </a:lnTo>
                  <a:close/>
                </a:path>
              </a:pathLst>
            </a:custGeom>
            <a:solidFill>
              <a:srgbClr val="C9E1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5"/>
            <p:cNvSpPr/>
            <p:nvPr/>
          </p:nvSpPr>
          <p:spPr>
            <a:xfrm>
              <a:off x="1222000" y="3125425"/>
              <a:ext cx="207375" cy="271825"/>
            </a:xfrm>
            <a:custGeom>
              <a:rect b="b" l="l" r="r" t="t"/>
              <a:pathLst>
                <a:path extrusionOk="0" h="10873" w="8295">
                  <a:moveTo>
                    <a:pt x="6928" y="0"/>
                  </a:moveTo>
                  <a:lnTo>
                    <a:pt x="262" y="9564"/>
                  </a:lnTo>
                  <a:cubicBezTo>
                    <a:pt x="0" y="9940"/>
                    <a:pt x="91" y="10460"/>
                    <a:pt x="469" y="10723"/>
                  </a:cubicBezTo>
                  <a:cubicBezTo>
                    <a:pt x="615" y="10824"/>
                    <a:pt x="781" y="10873"/>
                    <a:pt x="946" y="10873"/>
                  </a:cubicBezTo>
                  <a:cubicBezTo>
                    <a:pt x="1209" y="10873"/>
                    <a:pt x="1467" y="10748"/>
                    <a:pt x="1629" y="10516"/>
                  </a:cubicBezTo>
                  <a:lnTo>
                    <a:pt x="8294" y="952"/>
                  </a:lnTo>
                  <a:lnTo>
                    <a:pt x="6928"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5"/>
            <p:cNvSpPr/>
            <p:nvPr/>
          </p:nvSpPr>
          <p:spPr>
            <a:xfrm>
              <a:off x="1352425" y="3081175"/>
              <a:ext cx="128725" cy="109525"/>
            </a:xfrm>
            <a:custGeom>
              <a:rect b="b" l="l" r="r" t="t"/>
              <a:pathLst>
                <a:path extrusionOk="0" h="4381" w="5149">
                  <a:moveTo>
                    <a:pt x="1076" y="1"/>
                  </a:moveTo>
                  <a:lnTo>
                    <a:pt x="1" y="1544"/>
                  </a:lnTo>
                  <a:lnTo>
                    <a:pt x="14" y="1555"/>
                  </a:lnTo>
                  <a:cubicBezTo>
                    <a:pt x="1181" y="2739"/>
                    <a:pt x="2557" y="3697"/>
                    <a:pt x="4073" y="4381"/>
                  </a:cubicBezTo>
                  <a:lnTo>
                    <a:pt x="5149" y="2838"/>
                  </a:lnTo>
                  <a:lnTo>
                    <a:pt x="1076"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
            <p:cNvSpPr/>
            <p:nvPr/>
          </p:nvSpPr>
          <p:spPr>
            <a:xfrm>
              <a:off x="1336800" y="3004900"/>
              <a:ext cx="209775" cy="182125"/>
            </a:xfrm>
            <a:custGeom>
              <a:rect b="b" l="l" r="r" t="t"/>
              <a:pathLst>
                <a:path extrusionOk="0" h="7285" w="8391">
                  <a:moveTo>
                    <a:pt x="2139" y="0"/>
                  </a:moveTo>
                  <a:lnTo>
                    <a:pt x="111" y="2906"/>
                  </a:lnTo>
                  <a:cubicBezTo>
                    <a:pt x="1" y="3067"/>
                    <a:pt x="1308" y="4173"/>
                    <a:pt x="3035" y="5376"/>
                  </a:cubicBezTo>
                  <a:cubicBezTo>
                    <a:pt x="4620" y="6481"/>
                    <a:pt x="6005" y="7284"/>
                    <a:pt x="6309" y="7284"/>
                  </a:cubicBezTo>
                  <a:cubicBezTo>
                    <a:pt x="6337" y="7284"/>
                    <a:pt x="6355" y="7278"/>
                    <a:pt x="6364" y="7265"/>
                  </a:cubicBezTo>
                  <a:lnTo>
                    <a:pt x="8390" y="4357"/>
                  </a:lnTo>
                  <a:lnTo>
                    <a:pt x="213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5"/>
            <p:cNvSpPr/>
            <p:nvPr/>
          </p:nvSpPr>
          <p:spPr>
            <a:xfrm>
              <a:off x="1385825" y="3001075"/>
              <a:ext cx="161825" cy="109575"/>
            </a:xfrm>
            <a:custGeom>
              <a:rect b="b" l="l" r="r" t="t"/>
              <a:pathLst>
                <a:path extrusionOk="0" h="4383" w="6473">
                  <a:moveTo>
                    <a:pt x="168" y="0"/>
                  </a:moveTo>
                  <a:cubicBezTo>
                    <a:pt x="141" y="0"/>
                    <a:pt x="122" y="7"/>
                    <a:pt x="113" y="20"/>
                  </a:cubicBezTo>
                  <a:cubicBezTo>
                    <a:pt x="1" y="180"/>
                    <a:pt x="1310" y="1282"/>
                    <a:pt x="3035" y="2481"/>
                  </a:cubicBezTo>
                  <a:cubicBezTo>
                    <a:pt x="4618" y="3583"/>
                    <a:pt x="6002" y="4382"/>
                    <a:pt x="6307" y="4382"/>
                  </a:cubicBezTo>
                  <a:cubicBezTo>
                    <a:pt x="6335" y="4382"/>
                    <a:pt x="6353" y="4376"/>
                    <a:pt x="6363" y="4362"/>
                  </a:cubicBezTo>
                  <a:cubicBezTo>
                    <a:pt x="6473" y="4203"/>
                    <a:pt x="5165" y="3100"/>
                    <a:pt x="3440" y="1901"/>
                  </a:cubicBezTo>
                  <a:cubicBezTo>
                    <a:pt x="1857" y="800"/>
                    <a:pt x="473" y="0"/>
                    <a:pt x="16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5"/>
            <p:cNvSpPr/>
            <p:nvPr/>
          </p:nvSpPr>
          <p:spPr>
            <a:xfrm>
              <a:off x="1428725" y="2958250"/>
              <a:ext cx="127725" cy="128800"/>
            </a:xfrm>
            <a:custGeom>
              <a:rect b="b" l="l" r="r" t="t"/>
              <a:pathLst>
                <a:path extrusionOk="0" h="5152" w="5109">
                  <a:moveTo>
                    <a:pt x="3107" y="1"/>
                  </a:moveTo>
                  <a:cubicBezTo>
                    <a:pt x="2551" y="1"/>
                    <a:pt x="2004" y="264"/>
                    <a:pt x="1661" y="755"/>
                  </a:cubicBezTo>
                  <a:lnTo>
                    <a:pt x="1" y="3138"/>
                  </a:lnTo>
                  <a:lnTo>
                    <a:pt x="2891" y="5152"/>
                  </a:lnTo>
                  <a:lnTo>
                    <a:pt x="4552" y="2769"/>
                  </a:lnTo>
                  <a:cubicBezTo>
                    <a:pt x="5108" y="1971"/>
                    <a:pt x="4911" y="873"/>
                    <a:pt x="4113" y="318"/>
                  </a:cubicBezTo>
                  <a:cubicBezTo>
                    <a:pt x="3806" y="104"/>
                    <a:pt x="3454" y="1"/>
                    <a:pt x="310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
            <p:cNvSpPr/>
            <p:nvPr/>
          </p:nvSpPr>
          <p:spPr>
            <a:xfrm>
              <a:off x="1348250" y="3090700"/>
              <a:ext cx="135925" cy="94225"/>
            </a:xfrm>
            <a:custGeom>
              <a:rect b="b" l="l" r="r" t="t"/>
              <a:pathLst>
                <a:path extrusionOk="0" h="3769" w="5437">
                  <a:moveTo>
                    <a:pt x="212" y="1"/>
                  </a:moveTo>
                  <a:cubicBezTo>
                    <a:pt x="157" y="1"/>
                    <a:pt x="102" y="25"/>
                    <a:pt x="65" y="72"/>
                  </a:cubicBezTo>
                  <a:cubicBezTo>
                    <a:pt x="1" y="152"/>
                    <a:pt x="16" y="270"/>
                    <a:pt x="96" y="334"/>
                  </a:cubicBezTo>
                  <a:cubicBezTo>
                    <a:pt x="242" y="452"/>
                    <a:pt x="3672" y="3168"/>
                    <a:pt x="5105" y="3753"/>
                  </a:cubicBezTo>
                  <a:cubicBezTo>
                    <a:pt x="5127" y="3762"/>
                    <a:pt x="5150" y="3768"/>
                    <a:pt x="5175" y="3768"/>
                  </a:cubicBezTo>
                  <a:lnTo>
                    <a:pt x="5175" y="3766"/>
                  </a:lnTo>
                  <a:cubicBezTo>
                    <a:pt x="5176" y="3766"/>
                    <a:pt x="5176" y="3766"/>
                    <a:pt x="5177" y="3766"/>
                  </a:cubicBezTo>
                  <a:cubicBezTo>
                    <a:pt x="5381" y="3766"/>
                    <a:pt x="5437" y="3483"/>
                    <a:pt x="5247" y="3405"/>
                  </a:cubicBezTo>
                  <a:cubicBezTo>
                    <a:pt x="3864" y="2839"/>
                    <a:pt x="366" y="68"/>
                    <a:pt x="329" y="42"/>
                  </a:cubicBezTo>
                  <a:cubicBezTo>
                    <a:pt x="295" y="14"/>
                    <a:pt x="253" y="1"/>
                    <a:pt x="21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5"/>
            <p:cNvSpPr/>
            <p:nvPr/>
          </p:nvSpPr>
          <p:spPr>
            <a:xfrm>
              <a:off x="1389550" y="3006650"/>
              <a:ext cx="155675" cy="110375"/>
            </a:xfrm>
            <a:custGeom>
              <a:rect b="b" l="l" r="r" t="t"/>
              <a:pathLst>
                <a:path extrusionOk="0" h="4415" w="6227">
                  <a:moveTo>
                    <a:pt x="208" y="0"/>
                  </a:moveTo>
                  <a:cubicBezTo>
                    <a:pt x="157" y="0"/>
                    <a:pt x="107" y="21"/>
                    <a:pt x="70" y="61"/>
                  </a:cubicBezTo>
                  <a:cubicBezTo>
                    <a:pt x="0" y="137"/>
                    <a:pt x="6" y="255"/>
                    <a:pt x="80" y="326"/>
                  </a:cubicBezTo>
                  <a:cubicBezTo>
                    <a:pt x="108" y="352"/>
                    <a:pt x="3031" y="2984"/>
                    <a:pt x="5881" y="4396"/>
                  </a:cubicBezTo>
                  <a:cubicBezTo>
                    <a:pt x="5906" y="4407"/>
                    <a:pt x="5934" y="4415"/>
                    <a:pt x="5965" y="4415"/>
                  </a:cubicBezTo>
                  <a:cubicBezTo>
                    <a:pt x="6164" y="4415"/>
                    <a:pt x="6227" y="4145"/>
                    <a:pt x="6046" y="4057"/>
                  </a:cubicBezTo>
                  <a:cubicBezTo>
                    <a:pt x="3246" y="2670"/>
                    <a:pt x="361" y="73"/>
                    <a:pt x="333" y="46"/>
                  </a:cubicBezTo>
                  <a:cubicBezTo>
                    <a:pt x="296" y="15"/>
                    <a:pt x="252" y="0"/>
                    <a:pt x="20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5"/>
            <p:cNvSpPr/>
            <p:nvPr/>
          </p:nvSpPr>
          <p:spPr>
            <a:xfrm>
              <a:off x="1210825" y="3221750"/>
              <a:ext cx="193425" cy="137600"/>
            </a:xfrm>
            <a:custGeom>
              <a:rect b="b" l="l" r="r" t="t"/>
              <a:pathLst>
                <a:path extrusionOk="0" h="5504" w="7737">
                  <a:moveTo>
                    <a:pt x="318" y="0"/>
                  </a:moveTo>
                  <a:cubicBezTo>
                    <a:pt x="233" y="0"/>
                    <a:pt x="157" y="59"/>
                    <a:pt x="135" y="145"/>
                  </a:cubicBezTo>
                  <a:cubicBezTo>
                    <a:pt x="1" y="799"/>
                    <a:pt x="2142" y="2518"/>
                    <a:pt x="3428" y="3430"/>
                  </a:cubicBezTo>
                  <a:cubicBezTo>
                    <a:pt x="4582" y="4249"/>
                    <a:pt x="6579" y="5503"/>
                    <a:pt x="7388" y="5503"/>
                  </a:cubicBezTo>
                  <a:cubicBezTo>
                    <a:pt x="7482" y="5503"/>
                    <a:pt x="7559" y="5486"/>
                    <a:pt x="7618" y="5450"/>
                  </a:cubicBezTo>
                  <a:cubicBezTo>
                    <a:pt x="7706" y="5397"/>
                    <a:pt x="7736" y="5283"/>
                    <a:pt x="7683" y="5192"/>
                  </a:cubicBezTo>
                  <a:cubicBezTo>
                    <a:pt x="7648" y="5134"/>
                    <a:pt x="7586" y="5101"/>
                    <a:pt x="7522" y="5101"/>
                  </a:cubicBezTo>
                  <a:cubicBezTo>
                    <a:pt x="7489" y="5101"/>
                    <a:pt x="7456" y="5109"/>
                    <a:pt x="7426" y="5127"/>
                  </a:cubicBezTo>
                  <a:cubicBezTo>
                    <a:pt x="7409" y="5134"/>
                    <a:pt x="7387" y="5138"/>
                    <a:pt x="7358" y="5138"/>
                  </a:cubicBezTo>
                  <a:cubicBezTo>
                    <a:pt x="6971" y="5138"/>
                    <a:pt x="5551" y="4475"/>
                    <a:pt x="3645" y="3124"/>
                  </a:cubicBezTo>
                  <a:cubicBezTo>
                    <a:pt x="1599" y="1673"/>
                    <a:pt x="489" y="483"/>
                    <a:pt x="504" y="219"/>
                  </a:cubicBezTo>
                  <a:cubicBezTo>
                    <a:pt x="521" y="120"/>
                    <a:pt x="457" y="23"/>
                    <a:pt x="356" y="4"/>
                  </a:cubicBezTo>
                  <a:cubicBezTo>
                    <a:pt x="343" y="2"/>
                    <a:pt x="330" y="0"/>
                    <a:pt x="31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5"/>
            <p:cNvSpPr/>
            <p:nvPr/>
          </p:nvSpPr>
          <p:spPr>
            <a:xfrm>
              <a:off x="1402025" y="3242025"/>
              <a:ext cx="58975" cy="64625"/>
            </a:xfrm>
            <a:custGeom>
              <a:rect b="b" l="l" r="r" t="t"/>
              <a:pathLst>
                <a:path extrusionOk="0" h="2585" w="2359">
                  <a:moveTo>
                    <a:pt x="1847" y="0"/>
                  </a:moveTo>
                  <a:cubicBezTo>
                    <a:pt x="1512" y="0"/>
                    <a:pt x="1020" y="352"/>
                    <a:pt x="630" y="902"/>
                  </a:cubicBezTo>
                  <a:cubicBezTo>
                    <a:pt x="147" y="1582"/>
                    <a:pt x="1" y="2308"/>
                    <a:pt x="307" y="2524"/>
                  </a:cubicBezTo>
                  <a:cubicBezTo>
                    <a:pt x="365" y="2565"/>
                    <a:pt x="435" y="2585"/>
                    <a:pt x="513" y="2585"/>
                  </a:cubicBezTo>
                  <a:cubicBezTo>
                    <a:pt x="848" y="2585"/>
                    <a:pt x="1340" y="2233"/>
                    <a:pt x="1732" y="1683"/>
                  </a:cubicBezTo>
                  <a:cubicBezTo>
                    <a:pt x="2214" y="1004"/>
                    <a:pt x="2359" y="276"/>
                    <a:pt x="2055" y="62"/>
                  </a:cubicBezTo>
                  <a:cubicBezTo>
                    <a:pt x="1997" y="20"/>
                    <a:pt x="1926" y="0"/>
                    <a:pt x="184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 name="Google Shape;161;p5"/>
          <p:cNvSpPr/>
          <p:nvPr/>
        </p:nvSpPr>
        <p:spPr>
          <a:xfrm rot="-2004035">
            <a:off x="8093170" y="1733015"/>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5"/>
          <p:cNvGrpSpPr/>
          <p:nvPr/>
        </p:nvGrpSpPr>
        <p:grpSpPr>
          <a:xfrm rot="3220419">
            <a:off x="1560719" y="4313539"/>
            <a:ext cx="581017" cy="493655"/>
            <a:chOff x="4021700" y="2078100"/>
            <a:chExt cx="294125" cy="249900"/>
          </a:xfrm>
        </p:grpSpPr>
        <p:sp>
          <p:nvSpPr>
            <p:cNvPr id="163" name="Google Shape;163;p5"/>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5"/>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5" name="Shape 165"/>
        <p:cNvGrpSpPr/>
        <p:nvPr/>
      </p:nvGrpSpPr>
      <p:grpSpPr>
        <a:xfrm>
          <a:off x="0" y="0"/>
          <a:ext cx="0" cy="0"/>
          <a:chOff x="0" y="0"/>
          <a:chExt cx="0" cy="0"/>
        </a:xfrm>
      </p:grpSpPr>
      <p:sp>
        <p:nvSpPr>
          <p:cNvPr id="166" name="Google Shape;166;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67" name="Google Shape;167;p6"/>
          <p:cNvSpPr/>
          <p:nvPr/>
        </p:nvSpPr>
        <p:spPr>
          <a:xfrm rot="-2002575">
            <a:off x="8247415" y="4157839"/>
            <a:ext cx="638026" cy="638026"/>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6"/>
          <p:cNvGrpSpPr/>
          <p:nvPr/>
        </p:nvGrpSpPr>
        <p:grpSpPr>
          <a:xfrm>
            <a:off x="430954" y="1063869"/>
            <a:ext cx="564544" cy="479708"/>
            <a:chOff x="4021700" y="2078100"/>
            <a:chExt cx="294125" cy="249900"/>
          </a:xfrm>
        </p:grpSpPr>
        <p:sp>
          <p:nvSpPr>
            <p:cNvPr id="169" name="Google Shape;169;p6"/>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6"/>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6"/>
          <p:cNvGrpSpPr/>
          <p:nvPr/>
        </p:nvGrpSpPr>
        <p:grpSpPr>
          <a:xfrm flipH="1" rot="4577290">
            <a:off x="-1081769" y="-718044"/>
            <a:ext cx="2215225" cy="1900331"/>
            <a:chOff x="4770475" y="2910125"/>
            <a:chExt cx="548975" cy="470975"/>
          </a:xfrm>
        </p:grpSpPr>
        <p:sp>
          <p:nvSpPr>
            <p:cNvPr id="172" name="Google Shape;172;p6"/>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6"/>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6"/>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6"/>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6"/>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6"/>
          <p:cNvGrpSpPr/>
          <p:nvPr/>
        </p:nvGrpSpPr>
        <p:grpSpPr>
          <a:xfrm rot="4980100">
            <a:off x="-598858" y="3644355"/>
            <a:ext cx="1438501" cy="2688962"/>
            <a:chOff x="4530725" y="2880400"/>
            <a:chExt cx="418300" cy="781875"/>
          </a:xfrm>
        </p:grpSpPr>
        <p:sp>
          <p:nvSpPr>
            <p:cNvPr id="179" name="Google Shape;179;p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6"/>
          <p:cNvGrpSpPr/>
          <p:nvPr/>
        </p:nvGrpSpPr>
        <p:grpSpPr>
          <a:xfrm rot="-5400000">
            <a:off x="8281348" y="-613100"/>
            <a:ext cx="1438492" cy="2688946"/>
            <a:chOff x="4530725" y="2880400"/>
            <a:chExt cx="418300" cy="781875"/>
          </a:xfrm>
        </p:grpSpPr>
        <p:sp>
          <p:nvSpPr>
            <p:cNvPr id="195" name="Google Shape;195;p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10" name="Shape 210"/>
        <p:cNvGrpSpPr/>
        <p:nvPr/>
      </p:nvGrpSpPr>
      <p:grpSpPr>
        <a:xfrm>
          <a:off x="0" y="0"/>
          <a:ext cx="0" cy="0"/>
          <a:chOff x="0" y="0"/>
          <a:chExt cx="0" cy="0"/>
        </a:xfrm>
      </p:grpSpPr>
      <p:sp>
        <p:nvSpPr>
          <p:cNvPr id="211" name="Google Shape;211;p7"/>
          <p:cNvSpPr txBox="1"/>
          <p:nvPr>
            <p:ph type="title"/>
          </p:nvPr>
        </p:nvSpPr>
        <p:spPr>
          <a:xfrm>
            <a:off x="1251525" y="1774550"/>
            <a:ext cx="2992800" cy="1176900"/>
          </a:xfrm>
          <a:prstGeom prst="rect">
            <a:avLst/>
          </a:prstGeom>
        </p:spPr>
        <p:txBody>
          <a:bodyPr anchorCtr="0" anchor="b" bIns="91425" lIns="91425" spcFirstLastPara="1" rIns="91425" wrap="square" tIns="91425">
            <a:noAutofit/>
          </a:bodyPr>
          <a:lstStyle>
            <a:lvl1pPr lvl="0" algn="l">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12" name="Google Shape;212;p7"/>
          <p:cNvSpPr txBox="1"/>
          <p:nvPr>
            <p:ph idx="1" type="body"/>
          </p:nvPr>
        </p:nvSpPr>
        <p:spPr>
          <a:xfrm>
            <a:off x="4625163" y="1161000"/>
            <a:ext cx="3267300" cy="2825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grpSp>
        <p:nvGrpSpPr>
          <p:cNvPr id="213" name="Google Shape;213;p7"/>
          <p:cNvGrpSpPr/>
          <p:nvPr/>
        </p:nvGrpSpPr>
        <p:grpSpPr>
          <a:xfrm>
            <a:off x="6678078" y="283520"/>
            <a:ext cx="581015" cy="493652"/>
            <a:chOff x="4021700" y="2078100"/>
            <a:chExt cx="294125" cy="249900"/>
          </a:xfrm>
        </p:grpSpPr>
        <p:sp>
          <p:nvSpPr>
            <p:cNvPr id="214" name="Google Shape;214;p7"/>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7"/>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7"/>
          <p:cNvGrpSpPr/>
          <p:nvPr/>
        </p:nvGrpSpPr>
        <p:grpSpPr>
          <a:xfrm rot="3220419">
            <a:off x="2446919" y="4291439"/>
            <a:ext cx="581017" cy="493655"/>
            <a:chOff x="4021700" y="2078100"/>
            <a:chExt cx="294125" cy="249900"/>
          </a:xfrm>
        </p:grpSpPr>
        <p:sp>
          <p:nvSpPr>
            <p:cNvPr id="217" name="Google Shape;217;p7"/>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7"/>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7"/>
          <p:cNvGrpSpPr/>
          <p:nvPr/>
        </p:nvGrpSpPr>
        <p:grpSpPr>
          <a:xfrm flipH="1" rot="4545127">
            <a:off x="-1288459" y="459778"/>
            <a:ext cx="2281619" cy="1957394"/>
            <a:chOff x="4770475" y="2910125"/>
            <a:chExt cx="548975" cy="470975"/>
          </a:xfrm>
        </p:grpSpPr>
        <p:sp>
          <p:nvSpPr>
            <p:cNvPr id="220" name="Google Shape;220;p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6" name="Google Shape;226;p7"/>
          <p:cNvGrpSpPr/>
          <p:nvPr/>
        </p:nvGrpSpPr>
        <p:grpSpPr>
          <a:xfrm rot="9782681">
            <a:off x="722403" y="-616102"/>
            <a:ext cx="2104354" cy="1668474"/>
            <a:chOff x="6401200" y="1260600"/>
            <a:chExt cx="1319750" cy="1046450"/>
          </a:xfrm>
        </p:grpSpPr>
        <p:sp>
          <p:nvSpPr>
            <p:cNvPr id="227" name="Google Shape;227;p7"/>
            <p:cNvSpPr/>
            <p:nvPr/>
          </p:nvSpPr>
          <p:spPr>
            <a:xfrm>
              <a:off x="6781225" y="1412450"/>
              <a:ext cx="939725" cy="894600"/>
            </a:xfrm>
            <a:custGeom>
              <a:rect b="b" l="l" r="r" t="t"/>
              <a:pathLst>
                <a:path extrusionOk="0" h="35784" w="37589">
                  <a:moveTo>
                    <a:pt x="19526" y="1"/>
                  </a:moveTo>
                  <a:cubicBezTo>
                    <a:pt x="17120" y="1"/>
                    <a:pt x="15281" y="429"/>
                    <a:pt x="14644" y="600"/>
                  </a:cubicBezTo>
                  <a:cubicBezTo>
                    <a:pt x="14541" y="626"/>
                    <a:pt x="14480" y="731"/>
                    <a:pt x="14509" y="833"/>
                  </a:cubicBezTo>
                  <a:cubicBezTo>
                    <a:pt x="14531" y="918"/>
                    <a:pt x="14608" y="975"/>
                    <a:pt x="14694" y="975"/>
                  </a:cubicBezTo>
                  <a:cubicBezTo>
                    <a:pt x="14710" y="975"/>
                    <a:pt x="14726" y="973"/>
                    <a:pt x="14742" y="968"/>
                  </a:cubicBezTo>
                  <a:cubicBezTo>
                    <a:pt x="15367" y="800"/>
                    <a:pt x="17171" y="379"/>
                    <a:pt x="19530" y="379"/>
                  </a:cubicBezTo>
                  <a:cubicBezTo>
                    <a:pt x="22441" y="379"/>
                    <a:pt x="26196" y="1020"/>
                    <a:pt x="29621" y="3566"/>
                  </a:cubicBezTo>
                  <a:cubicBezTo>
                    <a:pt x="35924" y="8254"/>
                    <a:pt x="37187" y="16202"/>
                    <a:pt x="35642" y="22001"/>
                  </a:cubicBezTo>
                  <a:cubicBezTo>
                    <a:pt x="33580" y="29734"/>
                    <a:pt x="26030" y="35403"/>
                    <a:pt x="17903" y="35403"/>
                  </a:cubicBezTo>
                  <a:cubicBezTo>
                    <a:pt x="17696" y="35403"/>
                    <a:pt x="17489" y="35399"/>
                    <a:pt x="17281" y="35392"/>
                  </a:cubicBezTo>
                  <a:cubicBezTo>
                    <a:pt x="9568" y="35118"/>
                    <a:pt x="2465" y="29731"/>
                    <a:pt x="394" y="22585"/>
                  </a:cubicBezTo>
                  <a:cubicBezTo>
                    <a:pt x="371" y="22500"/>
                    <a:pt x="294" y="22446"/>
                    <a:pt x="211" y="22446"/>
                  </a:cubicBezTo>
                  <a:cubicBezTo>
                    <a:pt x="194" y="22446"/>
                    <a:pt x="176" y="22448"/>
                    <a:pt x="159" y="22453"/>
                  </a:cubicBezTo>
                  <a:cubicBezTo>
                    <a:pt x="58" y="22484"/>
                    <a:pt x="1" y="22588"/>
                    <a:pt x="29" y="22689"/>
                  </a:cubicBezTo>
                  <a:cubicBezTo>
                    <a:pt x="2144" y="29991"/>
                    <a:pt x="9395" y="35492"/>
                    <a:pt x="17268" y="35772"/>
                  </a:cubicBezTo>
                  <a:cubicBezTo>
                    <a:pt x="17490" y="35779"/>
                    <a:pt x="17710" y="35783"/>
                    <a:pt x="17931" y="35783"/>
                  </a:cubicBezTo>
                  <a:cubicBezTo>
                    <a:pt x="26332" y="35783"/>
                    <a:pt x="33871" y="30119"/>
                    <a:pt x="36009" y="22098"/>
                  </a:cubicBezTo>
                  <a:cubicBezTo>
                    <a:pt x="37588" y="16177"/>
                    <a:pt x="36294" y="8056"/>
                    <a:pt x="29847" y="3262"/>
                  </a:cubicBezTo>
                  <a:cubicBezTo>
                    <a:pt x="26341" y="655"/>
                    <a:pt x="22500" y="1"/>
                    <a:pt x="1952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7"/>
            <p:cNvSpPr/>
            <p:nvPr/>
          </p:nvSpPr>
          <p:spPr>
            <a:xfrm>
              <a:off x="6401200" y="1313150"/>
              <a:ext cx="499825" cy="631150"/>
            </a:xfrm>
            <a:custGeom>
              <a:rect b="b" l="l" r="r" t="t"/>
              <a:pathLst>
                <a:path extrusionOk="0" h="25246" w="19993">
                  <a:moveTo>
                    <a:pt x="9792" y="0"/>
                  </a:moveTo>
                  <a:cubicBezTo>
                    <a:pt x="9334" y="0"/>
                    <a:pt x="8868" y="83"/>
                    <a:pt x="8416" y="258"/>
                  </a:cubicBezTo>
                  <a:lnTo>
                    <a:pt x="8390" y="268"/>
                  </a:lnTo>
                  <a:lnTo>
                    <a:pt x="8880" y="1531"/>
                  </a:lnTo>
                  <a:lnTo>
                    <a:pt x="8907" y="1522"/>
                  </a:lnTo>
                  <a:cubicBezTo>
                    <a:pt x="9199" y="1409"/>
                    <a:pt x="9499" y="1355"/>
                    <a:pt x="9794" y="1355"/>
                  </a:cubicBezTo>
                  <a:cubicBezTo>
                    <a:pt x="10781" y="1355"/>
                    <a:pt x="11713" y="1953"/>
                    <a:pt x="12093" y="2928"/>
                  </a:cubicBezTo>
                  <a:lnTo>
                    <a:pt x="17360" y="16393"/>
                  </a:lnTo>
                  <a:cubicBezTo>
                    <a:pt x="18459" y="19226"/>
                    <a:pt x="17047" y="22422"/>
                    <a:pt x="14216" y="23518"/>
                  </a:cubicBezTo>
                  <a:cubicBezTo>
                    <a:pt x="13564" y="23771"/>
                    <a:pt x="12892" y="23891"/>
                    <a:pt x="12231" y="23891"/>
                  </a:cubicBezTo>
                  <a:cubicBezTo>
                    <a:pt x="10023" y="23891"/>
                    <a:pt x="7934" y="22553"/>
                    <a:pt x="7090" y="20373"/>
                  </a:cubicBezTo>
                  <a:lnTo>
                    <a:pt x="1821" y="6909"/>
                  </a:lnTo>
                  <a:cubicBezTo>
                    <a:pt x="1462" y="5987"/>
                    <a:pt x="1692" y="4938"/>
                    <a:pt x="2404" y="4249"/>
                  </a:cubicBezTo>
                  <a:lnTo>
                    <a:pt x="1460" y="3276"/>
                  </a:lnTo>
                  <a:cubicBezTo>
                    <a:pt x="358" y="4342"/>
                    <a:pt x="0" y="5968"/>
                    <a:pt x="557" y="7399"/>
                  </a:cubicBezTo>
                  <a:lnTo>
                    <a:pt x="5826" y="20862"/>
                  </a:lnTo>
                  <a:cubicBezTo>
                    <a:pt x="6880" y="23578"/>
                    <a:pt x="9483" y="25245"/>
                    <a:pt x="12235" y="25245"/>
                  </a:cubicBezTo>
                  <a:cubicBezTo>
                    <a:pt x="13058" y="25245"/>
                    <a:pt x="13894" y="25096"/>
                    <a:pt x="14706" y="24782"/>
                  </a:cubicBezTo>
                  <a:cubicBezTo>
                    <a:pt x="18234" y="23414"/>
                    <a:pt x="19992" y="19431"/>
                    <a:pt x="18626" y="15902"/>
                  </a:cubicBezTo>
                  <a:lnTo>
                    <a:pt x="13357" y="2438"/>
                  </a:lnTo>
                  <a:cubicBezTo>
                    <a:pt x="12770" y="927"/>
                    <a:pt x="11322" y="0"/>
                    <a:pt x="97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7"/>
            <p:cNvSpPr/>
            <p:nvPr/>
          </p:nvSpPr>
          <p:spPr>
            <a:xfrm>
              <a:off x="6420675" y="1358500"/>
              <a:ext cx="105425" cy="80175"/>
            </a:xfrm>
            <a:custGeom>
              <a:rect b="b" l="l" r="r" t="t"/>
              <a:pathLst>
                <a:path extrusionOk="0" h="3207" w="4217">
                  <a:moveTo>
                    <a:pt x="3303" y="0"/>
                  </a:moveTo>
                  <a:cubicBezTo>
                    <a:pt x="3265" y="0"/>
                    <a:pt x="3226" y="7"/>
                    <a:pt x="3189" y="21"/>
                  </a:cubicBezTo>
                  <a:lnTo>
                    <a:pt x="244" y="1163"/>
                  </a:lnTo>
                  <a:cubicBezTo>
                    <a:pt x="82" y="1228"/>
                    <a:pt x="0" y="1410"/>
                    <a:pt x="63" y="1574"/>
                  </a:cubicBezTo>
                  <a:lnTo>
                    <a:pt x="618" y="3005"/>
                  </a:lnTo>
                  <a:cubicBezTo>
                    <a:pt x="666" y="3130"/>
                    <a:pt x="786" y="3207"/>
                    <a:pt x="914" y="3207"/>
                  </a:cubicBezTo>
                  <a:cubicBezTo>
                    <a:pt x="952" y="3207"/>
                    <a:pt x="991" y="3200"/>
                    <a:pt x="1028" y="3185"/>
                  </a:cubicBezTo>
                  <a:lnTo>
                    <a:pt x="3974" y="2043"/>
                  </a:lnTo>
                  <a:cubicBezTo>
                    <a:pt x="4137" y="1981"/>
                    <a:pt x="4217" y="1796"/>
                    <a:pt x="4154" y="1633"/>
                  </a:cubicBezTo>
                  <a:lnTo>
                    <a:pt x="3599" y="204"/>
                  </a:lnTo>
                  <a:cubicBezTo>
                    <a:pt x="3551" y="78"/>
                    <a:pt x="3430" y="0"/>
                    <a:pt x="330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7"/>
            <p:cNvSpPr/>
            <p:nvPr/>
          </p:nvSpPr>
          <p:spPr>
            <a:xfrm>
              <a:off x="6578575" y="1297300"/>
              <a:ext cx="105500" cy="80175"/>
            </a:xfrm>
            <a:custGeom>
              <a:rect b="b" l="l" r="r" t="t"/>
              <a:pathLst>
                <a:path extrusionOk="0" h="3207" w="4220">
                  <a:moveTo>
                    <a:pt x="3306" y="1"/>
                  </a:moveTo>
                  <a:cubicBezTo>
                    <a:pt x="3268" y="1"/>
                    <a:pt x="3229" y="8"/>
                    <a:pt x="3191" y="22"/>
                  </a:cubicBezTo>
                  <a:lnTo>
                    <a:pt x="244" y="1164"/>
                  </a:lnTo>
                  <a:cubicBezTo>
                    <a:pt x="80" y="1227"/>
                    <a:pt x="1" y="1411"/>
                    <a:pt x="63" y="1574"/>
                  </a:cubicBezTo>
                  <a:lnTo>
                    <a:pt x="620" y="3003"/>
                  </a:lnTo>
                  <a:cubicBezTo>
                    <a:pt x="669" y="3129"/>
                    <a:pt x="788" y="3207"/>
                    <a:pt x="915" y="3207"/>
                  </a:cubicBezTo>
                  <a:cubicBezTo>
                    <a:pt x="953" y="3207"/>
                    <a:pt x="991" y="3200"/>
                    <a:pt x="1029" y="3186"/>
                  </a:cubicBezTo>
                  <a:lnTo>
                    <a:pt x="3974" y="2044"/>
                  </a:lnTo>
                  <a:cubicBezTo>
                    <a:pt x="4139" y="1981"/>
                    <a:pt x="4219" y="1797"/>
                    <a:pt x="4156" y="1633"/>
                  </a:cubicBezTo>
                  <a:lnTo>
                    <a:pt x="3601" y="203"/>
                  </a:lnTo>
                  <a:cubicBezTo>
                    <a:pt x="3552" y="77"/>
                    <a:pt x="3432" y="1"/>
                    <a:pt x="330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7"/>
            <p:cNvSpPr/>
            <p:nvPr/>
          </p:nvSpPr>
          <p:spPr>
            <a:xfrm>
              <a:off x="6535825" y="1693100"/>
              <a:ext cx="372875" cy="257975"/>
            </a:xfrm>
            <a:custGeom>
              <a:rect b="b" l="l" r="r" t="t"/>
              <a:pathLst>
                <a:path extrusionOk="0" h="10319" w="14915">
                  <a:moveTo>
                    <a:pt x="12608" y="0"/>
                  </a:moveTo>
                  <a:cubicBezTo>
                    <a:pt x="12494" y="0"/>
                    <a:pt x="12379" y="21"/>
                    <a:pt x="12266" y="64"/>
                  </a:cubicBezTo>
                  <a:cubicBezTo>
                    <a:pt x="11778" y="254"/>
                    <a:pt x="11535" y="803"/>
                    <a:pt x="11725" y="1291"/>
                  </a:cubicBezTo>
                  <a:cubicBezTo>
                    <a:pt x="12768" y="3984"/>
                    <a:pt x="11426" y="7024"/>
                    <a:pt x="8734" y="8067"/>
                  </a:cubicBezTo>
                  <a:cubicBezTo>
                    <a:pt x="8114" y="8308"/>
                    <a:pt x="7476" y="8421"/>
                    <a:pt x="6847" y="8421"/>
                  </a:cubicBezTo>
                  <a:cubicBezTo>
                    <a:pt x="4747" y="8421"/>
                    <a:pt x="2761" y="7149"/>
                    <a:pt x="1958" y="5077"/>
                  </a:cubicBezTo>
                  <a:cubicBezTo>
                    <a:pt x="1813" y="4701"/>
                    <a:pt x="1454" y="4470"/>
                    <a:pt x="1073" y="4470"/>
                  </a:cubicBezTo>
                  <a:cubicBezTo>
                    <a:pt x="959" y="4470"/>
                    <a:pt x="843" y="4491"/>
                    <a:pt x="730" y="4535"/>
                  </a:cubicBezTo>
                  <a:cubicBezTo>
                    <a:pt x="242" y="4725"/>
                    <a:pt x="1" y="5274"/>
                    <a:pt x="189" y="5763"/>
                  </a:cubicBezTo>
                  <a:cubicBezTo>
                    <a:pt x="1283" y="8586"/>
                    <a:pt x="3988" y="10319"/>
                    <a:pt x="6849" y="10319"/>
                  </a:cubicBezTo>
                  <a:cubicBezTo>
                    <a:pt x="7704" y="10319"/>
                    <a:pt x="8574" y="10164"/>
                    <a:pt x="9418" y="9837"/>
                  </a:cubicBezTo>
                  <a:cubicBezTo>
                    <a:pt x="13087" y="8415"/>
                    <a:pt x="14915" y="4275"/>
                    <a:pt x="13492" y="607"/>
                  </a:cubicBezTo>
                  <a:cubicBezTo>
                    <a:pt x="13347" y="230"/>
                    <a:pt x="12988" y="0"/>
                    <a:pt x="126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7"/>
            <p:cNvSpPr/>
            <p:nvPr/>
          </p:nvSpPr>
          <p:spPr>
            <a:xfrm>
              <a:off x="6727800" y="1901050"/>
              <a:ext cx="76725" cy="98600"/>
            </a:xfrm>
            <a:custGeom>
              <a:rect b="b" l="l" r="r" t="t"/>
              <a:pathLst>
                <a:path extrusionOk="0" h="3944" w="3069">
                  <a:moveTo>
                    <a:pt x="2402" y="0"/>
                  </a:moveTo>
                  <a:lnTo>
                    <a:pt x="0" y="878"/>
                  </a:lnTo>
                  <a:lnTo>
                    <a:pt x="1712" y="3943"/>
                  </a:lnTo>
                  <a:lnTo>
                    <a:pt x="3069" y="3447"/>
                  </a:lnTo>
                  <a:lnTo>
                    <a:pt x="240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7"/>
            <p:cNvSpPr/>
            <p:nvPr/>
          </p:nvSpPr>
          <p:spPr>
            <a:xfrm>
              <a:off x="7032675" y="1260600"/>
              <a:ext cx="326150" cy="297100"/>
            </a:xfrm>
            <a:custGeom>
              <a:rect b="b" l="l" r="r" t="t"/>
              <a:pathLst>
                <a:path extrusionOk="0" h="11884" w="13046">
                  <a:moveTo>
                    <a:pt x="6522" y="1"/>
                  </a:moveTo>
                  <a:cubicBezTo>
                    <a:pt x="5001" y="1"/>
                    <a:pt x="3481" y="581"/>
                    <a:pt x="2321" y="1741"/>
                  </a:cubicBezTo>
                  <a:cubicBezTo>
                    <a:pt x="0" y="4061"/>
                    <a:pt x="0" y="7823"/>
                    <a:pt x="2321" y="10143"/>
                  </a:cubicBezTo>
                  <a:cubicBezTo>
                    <a:pt x="3481" y="11303"/>
                    <a:pt x="5001" y="11883"/>
                    <a:pt x="6522" y="11883"/>
                  </a:cubicBezTo>
                  <a:cubicBezTo>
                    <a:pt x="8042" y="11883"/>
                    <a:pt x="9563" y="11303"/>
                    <a:pt x="10723" y="10143"/>
                  </a:cubicBezTo>
                  <a:cubicBezTo>
                    <a:pt x="13045" y="7823"/>
                    <a:pt x="13045" y="4061"/>
                    <a:pt x="10723" y="1741"/>
                  </a:cubicBezTo>
                  <a:cubicBezTo>
                    <a:pt x="9563" y="581"/>
                    <a:pt x="8042" y="1"/>
                    <a:pt x="652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7"/>
            <p:cNvSpPr/>
            <p:nvPr/>
          </p:nvSpPr>
          <p:spPr>
            <a:xfrm>
              <a:off x="7103175" y="1321725"/>
              <a:ext cx="185200" cy="174800"/>
            </a:xfrm>
            <a:custGeom>
              <a:rect b="b" l="l" r="r" t="t"/>
              <a:pathLst>
                <a:path extrusionOk="0" h="6992" w="7408">
                  <a:moveTo>
                    <a:pt x="3696" y="383"/>
                  </a:moveTo>
                  <a:cubicBezTo>
                    <a:pt x="3825" y="383"/>
                    <a:pt x="3955" y="390"/>
                    <a:pt x="4082" y="406"/>
                  </a:cubicBezTo>
                  <a:cubicBezTo>
                    <a:pt x="5786" y="616"/>
                    <a:pt x="7002" y="2173"/>
                    <a:pt x="6793" y="3877"/>
                  </a:cubicBezTo>
                  <a:cubicBezTo>
                    <a:pt x="6600" y="5453"/>
                    <a:pt x="5253" y="6612"/>
                    <a:pt x="3703" y="6612"/>
                  </a:cubicBezTo>
                  <a:cubicBezTo>
                    <a:pt x="3577" y="6612"/>
                    <a:pt x="3450" y="6604"/>
                    <a:pt x="3322" y="6589"/>
                  </a:cubicBezTo>
                  <a:cubicBezTo>
                    <a:pt x="1619" y="6378"/>
                    <a:pt x="403" y="4822"/>
                    <a:pt x="612" y="3117"/>
                  </a:cubicBezTo>
                  <a:cubicBezTo>
                    <a:pt x="804" y="1559"/>
                    <a:pt x="2125" y="387"/>
                    <a:pt x="3696" y="383"/>
                  </a:cubicBezTo>
                  <a:close/>
                  <a:moveTo>
                    <a:pt x="3700" y="1"/>
                  </a:moveTo>
                  <a:cubicBezTo>
                    <a:pt x="1963" y="1"/>
                    <a:pt x="452" y="1302"/>
                    <a:pt x="234" y="3070"/>
                  </a:cubicBezTo>
                  <a:cubicBezTo>
                    <a:pt x="0" y="4983"/>
                    <a:pt x="1365" y="6731"/>
                    <a:pt x="3278" y="6965"/>
                  </a:cubicBezTo>
                  <a:cubicBezTo>
                    <a:pt x="3419" y="6984"/>
                    <a:pt x="3561" y="6992"/>
                    <a:pt x="3706" y="6992"/>
                  </a:cubicBezTo>
                  <a:cubicBezTo>
                    <a:pt x="5444" y="6992"/>
                    <a:pt x="6953" y="5692"/>
                    <a:pt x="7173" y="3923"/>
                  </a:cubicBezTo>
                  <a:cubicBezTo>
                    <a:pt x="7407" y="2009"/>
                    <a:pt x="6043" y="265"/>
                    <a:pt x="4129" y="27"/>
                  </a:cubicBezTo>
                  <a:cubicBezTo>
                    <a:pt x="3985" y="10"/>
                    <a:pt x="3842" y="1"/>
                    <a:pt x="370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a:off x="7118850" y="1311500"/>
              <a:ext cx="65150" cy="61200"/>
            </a:xfrm>
            <a:custGeom>
              <a:rect b="b" l="l" r="r" t="t"/>
              <a:pathLst>
                <a:path extrusionOk="0" h="2448" w="2606">
                  <a:moveTo>
                    <a:pt x="1311" y="0"/>
                  </a:moveTo>
                  <a:cubicBezTo>
                    <a:pt x="874" y="0"/>
                    <a:pt x="462" y="234"/>
                    <a:pt x="244" y="621"/>
                  </a:cubicBezTo>
                  <a:cubicBezTo>
                    <a:pt x="0" y="1052"/>
                    <a:pt x="40" y="1588"/>
                    <a:pt x="344" y="1977"/>
                  </a:cubicBezTo>
                  <a:cubicBezTo>
                    <a:pt x="581" y="2279"/>
                    <a:pt x="939" y="2447"/>
                    <a:pt x="1310" y="2447"/>
                  </a:cubicBezTo>
                  <a:cubicBezTo>
                    <a:pt x="1419" y="2447"/>
                    <a:pt x="1528" y="2433"/>
                    <a:pt x="1636" y="2403"/>
                  </a:cubicBezTo>
                  <a:cubicBezTo>
                    <a:pt x="2113" y="2270"/>
                    <a:pt x="2463" y="1863"/>
                    <a:pt x="2524" y="1373"/>
                  </a:cubicBezTo>
                  <a:cubicBezTo>
                    <a:pt x="2605" y="702"/>
                    <a:pt x="2129" y="92"/>
                    <a:pt x="1458" y="9"/>
                  </a:cubicBezTo>
                  <a:cubicBezTo>
                    <a:pt x="1409" y="3"/>
                    <a:pt x="1360" y="0"/>
                    <a:pt x="131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7"/>
          <p:cNvGrpSpPr/>
          <p:nvPr/>
        </p:nvGrpSpPr>
        <p:grpSpPr>
          <a:xfrm rot="5400000">
            <a:off x="-193869" y="3204026"/>
            <a:ext cx="1427616" cy="2668461"/>
            <a:chOff x="4530725" y="2880400"/>
            <a:chExt cx="418300" cy="781875"/>
          </a:xfrm>
        </p:grpSpPr>
        <p:sp>
          <p:nvSpPr>
            <p:cNvPr id="237" name="Google Shape;237;p7"/>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7"/>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7"/>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7"/>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7"/>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7"/>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7"/>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7"/>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7"/>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7"/>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7"/>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7"/>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7"/>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7"/>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7"/>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2" name="Google Shape;252;p7"/>
          <p:cNvGrpSpPr/>
          <p:nvPr/>
        </p:nvGrpSpPr>
        <p:grpSpPr>
          <a:xfrm flipH="1" rot="-9991047">
            <a:off x="7289971" y="-821819"/>
            <a:ext cx="2281616" cy="1957392"/>
            <a:chOff x="4770475" y="2910125"/>
            <a:chExt cx="548975" cy="470975"/>
          </a:xfrm>
        </p:grpSpPr>
        <p:sp>
          <p:nvSpPr>
            <p:cNvPr id="253" name="Google Shape;253;p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7"/>
          <p:cNvGrpSpPr/>
          <p:nvPr/>
        </p:nvGrpSpPr>
        <p:grpSpPr>
          <a:xfrm flipH="1" rot="-5003494">
            <a:off x="5827788" y="4143033"/>
            <a:ext cx="2281603" cy="1957384"/>
            <a:chOff x="4770475" y="2910125"/>
            <a:chExt cx="548975" cy="470975"/>
          </a:xfrm>
        </p:grpSpPr>
        <p:sp>
          <p:nvSpPr>
            <p:cNvPr id="260" name="Google Shape;260;p7"/>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7"/>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7"/>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7"/>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7"/>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7"/>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 name="Google Shape;266;p7"/>
          <p:cNvGrpSpPr/>
          <p:nvPr/>
        </p:nvGrpSpPr>
        <p:grpSpPr>
          <a:xfrm rot="-6172011">
            <a:off x="7990474" y="3547858"/>
            <a:ext cx="1599741" cy="2121417"/>
            <a:chOff x="1936325" y="996650"/>
            <a:chExt cx="730000" cy="968000"/>
          </a:xfrm>
        </p:grpSpPr>
        <p:sp>
          <p:nvSpPr>
            <p:cNvPr id="267" name="Google Shape;267;p7"/>
            <p:cNvSpPr/>
            <p:nvPr/>
          </p:nvSpPr>
          <p:spPr>
            <a:xfrm>
              <a:off x="1936325" y="1796325"/>
              <a:ext cx="228750" cy="168325"/>
            </a:xfrm>
            <a:custGeom>
              <a:rect b="b" l="l" r="r" t="t"/>
              <a:pathLst>
                <a:path extrusionOk="0" h="6733" w="9150">
                  <a:moveTo>
                    <a:pt x="1536" y="0"/>
                  </a:moveTo>
                  <a:cubicBezTo>
                    <a:pt x="1315" y="0"/>
                    <a:pt x="1156" y="56"/>
                    <a:pt x="1074" y="172"/>
                  </a:cubicBezTo>
                  <a:cubicBezTo>
                    <a:pt x="1032" y="231"/>
                    <a:pt x="422" y="1105"/>
                    <a:pt x="380" y="1164"/>
                  </a:cubicBezTo>
                  <a:cubicBezTo>
                    <a:pt x="0" y="1704"/>
                    <a:pt x="1414" y="3349"/>
                    <a:pt x="3540" y="4839"/>
                  </a:cubicBezTo>
                  <a:cubicBezTo>
                    <a:pt x="5206" y="6007"/>
                    <a:pt x="6813" y="6733"/>
                    <a:pt x="7613" y="6733"/>
                  </a:cubicBezTo>
                  <a:cubicBezTo>
                    <a:pt x="7834" y="6733"/>
                    <a:pt x="7994" y="6677"/>
                    <a:pt x="8076" y="6561"/>
                  </a:cubicBezTo>
                  <a:cubicBezTo>
                    <a:pt x="8118" y="6502"/>
                    <a:pt x="8729" y="5628"/>
                    <a:pt x="8769" y="5569"/>
                  </a:cubicBezTo>
                  <a:cubicBezTo>
                    <a:pt x="9149" y="5029"/>
                    <a:pt x="7736" y="3386"/>
                    <a:pt x="5611" y="1894"/>
                  </a:cubicBezTo>
                  <a:cubicBezTo>
                    <a:pt x="3945" y="727"/>
                    <a:pt x="2337" y="0"/>
                    <a:pt x="153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7"/>
            <p:cNvSpPr/>
            <p:nvPr/>
          </p:nvSpPr>
          <p:spPr>
            <a:xfrm>
              <a:off x="1952775" y="1796325"/>
              <a:ext cx="211425" cy="143525"/>
            </a:xfrm>
            <a:custGeom>
              <a:rect b="b" l="l" r="r" t="t"/>
              <a:pathLst>
                <a:path extrusionOk="0" h="5741" w="8457">
                  <a:moveTo>
                    <a:pt x="844" y="0"/>
                  </a:moveTo>
                  <a:cubicBezTo>
                    <a:pt x="622" y="0"/>
                    <a:pt x="463" y="56"/>
                    <a:pt x="381" y="172"/>
                  </a:cubicBezTo>
                  <a:cubicBezTo>
                    <a:pt x="1" y="712"/>
                    <a:pt x="1416" y="2358"/>
                    <a:pt x="3541" y="3847"/>
                  </a:cubicBezTo>
                  <a:cubicBezTo>
                    <a:pt x="5204" y="5015"/>
                    <a:pt x="6812" y="5741"/>
                    <a:pt x="7613" y="5741"/>
                  </a:cubicBezTo>
                  <a:cubicBezTo>
                    <a:pt x="7834" y="5741"/>
                    <a:pt x="7994" y="5686"/>
                    <a:pt x="8076" y="5569"/>
                  </a:cubicBezTo>
                  <a:cubicBezTo>
                    <a:pt x="8456" y="5029"/>
                    <a:pt x="7041" y="3384"/>
                    <a:pt x="4918" y="1894"/>
                  </a:cubicBezTo>
                  <a:cubicBezTo>
                    <a:pt x="3254" y="727"/>
                    <a:pt x="1645" y="0"/>
                    <a:pt x="84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7"/>
            <p:cNvSpPr/>
            <p:nvPr/>
          </p:nvSpPr>
          <p:spPr>
            <a:xfrm>
              <a:off x="2024675" y="1708750"/>
              <a:ext cx="152225" cy="182200"/>
            </a:xfrm>
            <a:custGeom>
              <a:rect b="b" l="l" r="r" t="t"/>
              <a:pathLst>
                <a:path extrusionOk="0" h="7288" w="6089">
                  <a:moveTo>
                    <a:pt x="4532" y="0"/>
                  </a:moveTo>
                  <a:lnTo>
                    <a:pt x="141" y="5857"/>
                  </a:lnTo>
                  <a:cubicBezTo>
                    <a:pt x="0" y="6056"/>
                    <a:pt x="314" y="6516"/>
                    <a:pt x="842" y="6887"/>
                  </a:cubicBezTo>
                  <a:cubicBezTo>
                    <a:pt x="1207" y="7142"/>
                    <a:pt x="1577" y="7288"/>
                    <a:pt x="1818" y="7288"/>
                  </a:cubicBezTo>
                  <a:cubicBezTo>
                    <a:pt x="1927" y="7288"/>
                    <a:pt x="2009" y="7258"/>
                    <a:pt x="2053" y="7196"/>
                  </a:cubicBezTo>
                  <a:lnTo>
                    <a:pt x="6088" y="1091"/>
                  </a:lnTo>
                  <a:lnTo>
                    <a:pt x="4532"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7"/>
            <p:cNvSpPr/>
            <p:nvPr/>
          </p:nvSpPr>
          <p:spPr>
            <a:xfrm>
              <a:off x="1990900" y="1607325"/>
              <a:ext cx="330325" cy="235825"/>
            </a:xfrm>
            <a:custGeom>
              <a:rect b="b" l="l" r="r" t="t"/>
              <a:pathLst>
                <a:path extrusionOk="0" h="9433" w="13213">
                  <a:moveTo>
                    <a:pt x="1715" y="1"/>
                  </a:moveTo>
                  <a:cubicBezTo>
                    <a:pt x="1445" y="1"/>
                    <a:pt x="1252" y="67"/>
                    <a:pt x="1154" y="208"/>
                  </a:cubicBezTo>
                  <a:cubicBezTo>
                    <a:pt x="1082" y="308"/>
                    <a:pt x="580" y="1025"/>
                    <a:pt x="508" y="1127"/>
                  </a:cubicBezTo>
                  <a:cubicBezTo>
                    <a:pt x="0" y="1848"/>
                    <a:pt x="2172" y="4247"/>
                    <a:pt x="5363" y="6484"/>
                  </a:cubicBezTo>
                  <a:cubicBezTo>
                    <a:pt x="7933" y="8286"/>
                    <a:pt x="10379" y="9433"/>
                    <a:pt x="11498" y="9433"/>
                  </a:cubicBezTo>
                  <a:cubicBezTo>
                    <a:pt x="11768" y="9433"/>
                    <a:pt x="11960" y="9366"/>
                    <a:pt x="12059" y="9226"/>
                  </a:cubicBezTo>
                  <a:cubicBezTo>
                    <a:pt x="12131" y="9125"/>
                    <a:pt x="12633" y="8409"/>
                    <a:pt x="12705" y="8306"/>
                  </a:cubicBezTo>
                  <a:cubicBezTo>
                    <a:pt x="13212" y="7584"/>
                    <a:pt x="11038" y="5186"/>
                    <a:pt x="7850" y="2950"/>
                  </a:cubicBezTo>
                  <a:cubicBezTo>
                    <a:pt x="5279" y="1148"/>
                    <a:pt x="2833" y="1"/>
                    <a:pt x="1715"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7"/>
            <p:cNvSpPr/>
            <p:nvPr/>
          </p:nvSpPr>
          <p:spPr>
            <a:xfrm>
              <a:off x="2010325" y="1605175"/>
              <a:ext cx="311900" cy="211075"/>
            </a:xfrm>
            <a:custGeom>
              <a:rect b="b" l="l" r="r" t="t"/>
              <a:pathLst>
                <a:path extrusionOk="0" h="8443" w="12476">
                  <a:moveTo>
                    <a:pt x="929" y="1"/>
                  </a:moveTo>
                  <a:cubicBezTo>
                    <a:pt x="704" y="1"/>
                    <a:pt x="544" y="56"/>
                    <a:pt x="462" y="172"/>
                  </a:cubicBezTo>
                  <a:cubicBezTo>
                    <a:pt x="0" y="828"/>
                    <a:pt x="2214" y="3171"/>
                    <a:pt x="5403" y="5407"/>
                  </a:cubicBezTo>
                  <a:cubicBezTo>
                    <a:pt x="8028" y="7249"/>
                    <a:pt x="10501" y="8442"/>
                    <a:pt x="11548" y="8442"/>
                  </a:cubicBezTo>
                  <a:cubicBezTo>
                    <a:pt x="11773" y="8442"/>
                    <a:pt x="11932" y="8388"/>
                    <a:pt x="12013" y="8272"/>
                  </a:cubicBezTo>
                  <a:cubicBezTo>
                    <a:pt x="12475" y="7617"/>
                    <a:pt x="10261" y="5274"/>
                    <a:pt x="7073" y="3038"/>
                  </a:cubicBezTo>
                  <a:cubicBezTo>
                    <a:pt x="4449" y="1197"/>
                    <a:pt x="1979" y="1"/>
                    <a:pt x="92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7"/>
            <p:cNvSpPr/>
            <p:nvPr/>
          </p:nvSpPr>
          <p:spPr>
            <a:xfrm>
              <a:off x="2529375" y="996650"/>
              <a:ext cx="136950" cy="192050"/>
            </a:xfrm>
            <a:custGeom>
              <a:rect b="b" l="l" r="r" t="t"/>
              <a:pathLst>
                <a:path extrusionOk="0" h="7682" w="5478">
                  <a:moveTo>
                    <a:pt x="5263" y="1"/>
                  </a:moveTo>
                  <a:cubicBezTo>
                    <a:pt x="5203" y="1"/>
                    <a:pt x="5142" y="29"/>
                    <a:pt x="5106" y="83"/>
                  </a:cubicBezTo>
                  <a:lnTo>
                    <a:pt x="87" y="7385"/>
                  </a:lnTo>
                  <a:cubicBezTo>
                    <a:pt x="0" y="7510"/>
                    <a:pt x="88" y="7681"/>
                    <a:pt x="240" y="7681"/>
                  </a:cubicBezTo>
                  <a:cubicBezTo>
                    <a:pt x="241" y="7681"/>
                    <a:pt x="242" y="7681"/>
                    <a:pt x="243" y="7681"/>
                  </a:cubicBezTo>
                  <a:cubicBezTo>
                    <a:pt x="306" y="7681"/>
                    <a:pt x="365" y="7651"/>
                    <a:pt x="401" y="7600"/>
                  </a:cubicBezTo>
                  <a:lnTo>
                    <a:pt x="5419" y="299"/>
                  </a:lnTo>
                  <a:cubicBezTo>
                    <a:pt x="5478" y="212"/>
                    <a:pt x="5457" y="94"/>
                    <a:pt x="5370" y="33"/>
                  </a:cubicBezTo>
                  <a:cubicBezTo>
                    <a:pt x="5337" y="11"/>
                    <a:pt x="5300" y="1"/>
                    <a:pt x="5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7"/>
            <p:cNvSpPr/>
            <p:nvPr/>
          </p:nvSpPr>
          <p:spPr>
            <a:xfrm>
              <a:off x="2057250" y="1102900"/>
              <a:ext cx="553600" cy="689200"/>
            </a:xfrm>
            <a:custGeom>
              <a:rect b="b" l="l" r="r" t="t"/>
              <a:pathLst>
                <a:path extrusionOk="0" h="27568" w="22144">
                  <a:moveTo>
                    <a:pt x="20120" y="0"/>
                  </a:moveTo>
                  <a:cubicBezTo>
                    <a:pt x="20106" y="0"/>
                    <a:pt x="20092" y="5"/>
                    <a:pt x="20080" y="13"/>
                  </a:cubicBezTo>
                  <a:lnTo>
                    <a:pt x="17534" y="2474"/>
                  </a:lnTo>
                  <a:lnTo>
                    <a:pt x="17463" y="2424"/>
                  </a:lnTo>
                  <a:lnTo>
                    <a:pt x="14655" y="1936"/>
                  </a:lnTo>
                  <a:cubicBezTo>
                    <a:pt x="14593" y="1925"/>
                    <a:pt x="14531" y="1920"/>
                    <a:pt x="14472" y="1920"/>
                  </a:cubicBezTo>
                  <a:cubicBezTo>
                    <a:pt x="14205" y="1920"/>
                    <a:pt x="13973" y="2026"/>
                    <a:pt x="13840" y="2215"/>
                  </a:cubicBezTo>
                  <a:lnTo>
                    <a:pt x="8785" y="9438"/>
                  </a:lnTo>
                  <a:lnTo>
                    <a:pt x="1" y="21867"/>
                  </a:lnTo>
                  <a:cubicBezTo>
                    <a:pt x="2275" y="24326"/>
                    <a:pt x="5050" y="26269"/>
                    <a:pt x="8139" y="27567"/>
                  </a:cubicBezTo>
                  <a:lnTo>
                    <a:pt x="16924" y="15138"/>
                  </a:lnTo>
                  <a:lnTo>
                    <a:pt x="21978" y="7916"/>
                  </a:lnTo>
                  <a:cubicBezTo>
                    <a:pt x="22144" y="7684"/>
                    <a:pt x="22138" y="7357"/>
                    <a:pt x="21965" y="7055"/>
                  </a:cubicBezTo>
                  <a:lnTo>
                    <a:pt x="20551" y="4585"/>
                  </a:lnTo>
                  <a:lnTo>
                    <a:pt x="20481" y="4535"/>
                  </a:lnTo>
                  <a:lnTo>
                    <a:pt x="21933" y="1313"/>
                  </a:lnTo>
                  <a:cubicBezTo>
                    <a:pt x="21942" y="1282"/>
                    <a:pt x="21929" y="1250"/>
                    <a:pt x="21904" y="1235"/>
                  </a:cubicBezTo>
                  <a:lnTo>
                    <a:pt x="20162" y="15"/>
                  </a:lnTo>
                  <a:cubicBezTo>
                    <a:pt x="20150" y="5"/>
                    <a:pt x="20135" y="0"/>
                    <a:pt x="20120"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7"/>
            <p:cNvSpPr/>
            <p:nvPr/>
          </p:nvSpPr>
          <p:spPr>
            <a:xfrm>
              <a:off x="2124325" y="1395375"/>
              <a:ext cx="275325" cy="359625"/>
            </a:xfrm>
            <a:custGeom>
              <a:rect b="b" l="l" r="r" t="t"/>
              <a:pathLst>
                <a:path extrusionOk="0" h="14385" w="11013">
                  <a:moveTo>
                    <a:pt x="9329" y="0"/>
                  </a:moveTo>
                  <a:lnTo>
                    <a:pt x="1" y="13204"/>
                  </a:lnTo>
                  <a:lnTo>
                    <a:pt x="1684" y="14384"/>
                  </a:lnTo>
                  <a:lnTo>
                    <a:pt x="11012" y="1178"/>
                  </a:lnTo>
                  <a:lnTo>
                    <a:pt x="932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7"/>
            <p:cNvSpPr/>
            <p:nvPr/>
          </p:nvSpPr>
          <p:spPr>
            <a:xfrm>
              <a:off x="2288850" y="1331750"/>
              <a:ext cx="187325" cy="145350"/>
            </a:xfrm>
            <a:custGeom>
              <a:rect b="b" l="l" r="r" t="t"/>
              <a:pathLst>
                <a:path extrusionOk="0" h="5814" w="7493">
                  <a:moveTo>
                    <a:pt x="787" y="1"/>
                  </a:moveTo>
                  <a:lnTo>
                    <a:pt x="0" y="1118"/>
                  </a:lnTo>
                  <a:lnTo>
                    <a:pt x="6706" y="5813"/>
                  </a:lnTo>
                  <a:lnTo>
                    <a:pt x="7493" y="4696"/>
                  </a:lnTo>
                  <a:lnTo>
                    <a:pt x="78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7"/>
            <p:cNvSpPr/>
            <p:nvPr/>
          </p:nvSpPr>
          <p:spPr>
            <a:xfrm>
              <a:off x="2308425" y="1124125"/>
              <a:ext cx="277950" cy="325125"/>
            </a:xfrm>
            <a:custGeom>
              <a:rect b="b" l="l" r="r" t="t"/>
              <a:pathLst>
                <a:path extrusionOk="0" h="13005" w="11118">
                  <a:moveTo>
                    <a:pt x="9947" y="0"/>
                  </a:moveTo>
                  <a:cubicBezTo>
                    <a:pt x="9944" y="0"/>
                    <a:pt x="9940" y="6"/>
                    <a:pt x="9936" y="8"/>
                  </a:cubicBezTo>
                  <a:cubicBezTo>
                    <a:pt x="9930" y="8"/>
                    <a:pt x="9925" y="12"/>
                    <a:pt x="9921" y="15"/>
                  </a:cubicBezTo>
                  <a:lnTo>
                    <a:pt x="8703" y="1186"/>
                  </a:lnTo>
                  <a:lnTo>
                    <a:pt x="6824" y="2991"/>
                  </a:lnTo>
                  <a:lnTo>
                    <a:pt x="4507" y="2586"/>
                  </a:lnTo>
                  <a:cubicBezTo>
                    <a:pt x="4456" y="2578"/>
                    <a:pt x="4405" y="2573"/>
                    <a:pt x="4353" y="2573"/>
                  </a:cubicBezTo>
                  <a:cubicBezTo>
                    <a:pt x="4336" y="2573"/>
                    <a:pt x="4319" y="2574"/>
                    <a:pt x="4302" y="2575"/>
                  </a:cubicBezTo>
                  <a:cubicBezTo>
                    <a:pt x="4104" y="2588"/>
                    <a:pt x="3935" y="2674"/>
                    <a:pt x="3835" y="2818"/>
                  </a:cubicBezTo>
                  <a:lnTo>
                    <a:pt x="0" y="8302"/>
                  </a:lnTo>
                  <a:lnTo>
                    <a:pt x="6713" y="13005"/>
                  </a:lnTo>
                  <a:lnTo>
                    <a:pt x="10546" y="7521"/>
                  </a:lnTo>
                  <a:cubicBezTo>
                    <a:pt x="10681" y="7329"/>
                    <a:pt x="10677" y="7059"/>
                    <a:pt x="10535" y="6810"/>
                  </a:cubicBezTo>
                  <a:lnTo>
                    <a:pt x="9368" y="4773"/>
                  </a:lnTo>
                  <a:lnTo>
                    <a:pt x="11108" y="850"/>
                  </a:lnTo>
                  <a:cubicBezTo>
                    <a:pt x="11118" y="829"/>
                    <a:pt x="11112" y="806"/>
                    <a:pt x="11095" y="793"/>
                  </a:cubicBezTo>
                  <a:lnTo>
                    <a:pt x="9978" y="10"/>
                  </a:lnTo>
                  <a:cubicBezTo>
                    <a:pt x="9968" y="2"/>
                    <a:pt x="9959" y="0"/>
                    <a:pt x="9947"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7"/>
            <p:cNvSpPr/>
            <p:nvPr/>
          </p:nvSpPr>
          <p:spPr>
            <a:xfrm>
              <a:off x="2454100" y="1314800"/>
              <a:ext cx="80225" cy="96625"/>
            </a:xfrm>
            <a:custGeom>
              <a:rect b="b" l="l" r="r" t="t"/>
              <a:pathLst>
                <a:path extrusionOk="0" h="3865" w="3209">
                  <a:moveTo>
                    <a:pt x="2783" y="1"/>
                  </a:moveTo>
                  <a:cubicBezTo>
                    <a:pt x="2417" y="1"/>
                    <a:pt x="1700" y="643"/>
                    <a:pt x="1063" y="1566"/>
                  </a:cubicBezTo>
                  <a:cubicBezTo>
                    <a:pt x="343" y="2613"/>
                    <a:pt x="1" y="3628"/>
                    <a:pt x="299" y="3829"/>
                  </a:cubicBezTo>
                  <a:cubicBezTo>
                    <a:pt x="335" y="3853"/>
                    <a:pt x="377" y="3865"/>
                    <a:pt x="426" y="3865"/>
                  </a:cubicBezTo>
                  <a:cubicBezTo>
                    <a:pt x="792" y="3865"/>
                    <a:pt x="1510" y="3223"/>
                    <a:pt x="2146" y="2300"/>
                  </a:cubicBezTo>
                  <a:cubicBezTo>
                    <a:pt x="2866" y="1251"/>
                    <a:pt x="3208" y="238"/>
                    <a:pt x="2910" y="36"/>
                  </a:cubicBezTo>
                  <a:cubicBezTo>
                    <a:pt x="2875" y="12"/>
                    <a:pt x="2832" y="1"/>
                    <a:pt x="278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8" name="Shape 278"/>
        <p:cNvGrpSpPr/>
        <p:nvPr/>
      </p:nvGrpSpPr>
      <p:grpSpPr>
        <a:xfrm>
          <a:off x="0" y="0"/>
          <a:ext cx="0" cy="0"/>
          <a:chOff x="0" y="0"/>
          <a:chExt cx="0" cy="0"/>
        </a:xfrm>
      </p:grpSpPr>
      <p:sp>
        <p:nvSpPr>
          <p:cNvPr id="279" name="Google Shape;279;p8"/>
          <p:cNvSpPr txBox="1"/>
          <p:nvPr>
            <p:ph type="title"/>
          </p:nvPr>
        </p:nvSpPr>
        <p:spPr>
          <a:xfrm>
            <a:off x="1388100" y="1666938"/>
            <a:ext cx="6367800" cy="18096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280" name="Google Shape;280;p8"/>
          <p:cNvGrpSpPr/>
          <p:nvPr/>
        </p:nvGrpSpPr>
        <p:grpSpPr>
          <a:xfrm rot="6570110">
            <a:off x="101047" y="3929233"/>
            <a:ext cx="2089426" cy="1792466"/>
            <a:chOff x="4770475" y="2910125"/>
            <a:chExt cx="548975" cy="470975"/>
          </a:xfrm>
        </p:grpSpPr>
        <p:sp>
          <p:nvSpPr>
            <p:cNvPr id="281" name="Google Shape;281;p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7" name="Google Shape;287;p8"/>
          <p:cNvGrpSpPr/>
          <p:nvPr/>
        </p:nvGrpSpPr>
        <p:grpSpPr>
          <a:xfrm flipH="1" rot="2154994">
            <a:off x="-253500" y="2748153"/>
            <a:ext cx="1615564" cy="3019896"/>
            <a:chOff x="4530725" y="2880400"/>
            <a:chExt cx="418300" cy="781875"/>
          </a:xfrm>
        </p:grpSpPr>
        <p:sp>
          <p:nvSpPr>
            <p:cNvPr id="288" name="Google Shape;288;p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3" name="Google Shape;303;p8"/>
          <p:cNvGrpSpPr/>
          <p:nvPr/>
        </p:nvGrpSpPr>
        <p:grpSpPr>
          <a:xfrm rot="-4559972">
            <a:off x="7377011" y="-195914"/>
            <a:ext cx="2089434" cy="1792458"/>
            <a:chOff x="4770475" y="2910125"/>
            <a:chExt cx="548975" cy="470975"/>
          </a:xfrm>
        </p:grpSpPr>
        <p:sp>
          <p:nvSpPr>
            <p:cNvPr id="304" name="Google Shape;304;p8"/>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8"/>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8"/>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8"/>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8"/>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8"/>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0" name="Google Shape;310;p8"/>
          <p:cNvGrpSpPr/>
          <p:nvPr/>
        </p:nvGrpSpPr>
        <p:grpSpPr>
          <a:xfrm flipH="1" rot="-8975163">
            <a:off x="8256900" y="-301532"/>
            <a:ext cx="1615546" cy="3019910"/>
            <a:chOff x="4530725" y="2880400"/>
            <a:chExt cx="418300" cy="781875"/>
          </a:xfrm>
        </p:grpSpPr>
        <p:sp>
          <p:nvSpPr>
            <p:cNvPr id="311" name="Google Shape;311;p8"/>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8"/>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8"/>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8"/>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8"/>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8"/>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8"/>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8"/>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8"/>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8"/>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8"/>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8"/>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8"/>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8"/>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8"/>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6" name="Shape 326"/>
        <p:cNvGrpSpPr/>
        <p:nvPr/>
      </p:nvGrpSpPr>
      <p:grpSpPr>
        <a:xfrm>
          <a:off x="0" y="0"/>
          <a:ext cx="0" cy="0"/>
          <a:chOff x="0" y="0"/>
          <a:chExt cx="0" cy="0"/>
        </a:xfrm>
      </p:grpSpPr>
      <p:sp>
        <p:nvSpPr>
          <p:cNvPr id="327" name="Google Shape;327;p9"/>
          <p:cNvSpPr txBox="1"/>
          <p:nvPr>
            <p:ph type="title"/>
          </p:nvPr>
        </p:nvSpPr>
        <p:spPr>
          <a:xfrm>
            <a:off x="2339700" y="1461188"/>
            <a:ext cx="4464600" cy="84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28" name="Google Shape;328;p9"/>
          <p:cNvSpPr txBox="1"/>
          <p:nvPr>
            <p:ph idx="1" type="subTitle"/>
          </p:nvPr>
        </p:nvSpPr>
        <p:spPr>
          <a:xfrm>
            <a:off x="2339700" y="2442400"/>
            <a:ext cx="4464600" cy="1239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329" name="Google Shape;329;p9"/>
          <p:cNvGrpSpPr/>
          <p:nvPr/>
        </p:nvGrpSpPr>
        <p:grpSpPr>
          <a:xfrm flipH="1" rot="4545127">
            <a:off x="-974134" y="459778"/>
            <a:ext cx="2281619" cy="1957394"/>
            <a:chOff x="4770475" y="2910125"/>
            <a:chExt cx="548975" cy="470975"/>
          </a:xfrm>
        </p:grpSpPr>
        <p:sp>
          <p:nvSpPr>
            <p:cNvPr id="330" name="Google Shape;330;p9"/>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9"/>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9"/>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9"/>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9"/>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6" name="Google Shape;336;p9"/>
          <p:cNvSpPr/>
          <p:nvPr/>
        </p:nvSpPr>
        <p:spPr>
          <a:xfrm rot="-2004035">
            <a:off x="8092995" y="3443965"/>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9"/>
          <p:cNvSpPr/>
          <p:nvPr/>
        </p:nvSpPr>
        <p:spPr>
          <a:xfrm rot="-365596">
            <a:off x="-119220" y="3279063"/>
            <a:ext cx="1224512" cy="100502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8" name="Google Shape;338;p9"/>
          <p:cNvGrpSpPr/>
          <p:nvPr/>
        </p:nvGrpSpPr>
        <p:grpSpPr>
          <a:xfrm>
            <a:off x="1845206" y="356301"/>
            <a:ext cx="494659" cy="420282"/>
            <a:chOff x="4021700" y="2078100"/>
            <a:chExt cx="294125" cy="249900"/>
          </a:xfrm>
        </p:grpSpPr>
        <p:sp>
          <p:nvSpPr>
            <p:cNvPr id="339" name="Google Shape;339;p9"/>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9"/>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1" name="Google Shape;341;p9"/>
          <p:cNvGrpSpPr/>
          <p:nvPr/>
        </p:nvGrpSpPr>
        <p:grpSpPr>
          <a:xfrm rot="-7200046">
            <a:off x="7866279" y="-1405192"/>
            <a:ext cx="2145746" cy="4011012"/>
            <a:chOff x="4530725" y="2880400"/>
            <a:chExt cx="418300" cy="781875"/>
          </a:xfrm>
        </p:grpSpPr>
        <p:sp>
          <p:nvSpPr>
            <p:cNvPr id="342" name="Google Shape;342;p9"/>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9"/>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9"/>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9"/>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9"/>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9"/>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9"/>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9"/>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9"/>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9"/>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9"/>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9"/>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9"/>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9"/>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9"/>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57" name="Shape 357"/>
        <p:cNvGrpSpPr/>
        <p:nvPr/>
      </p:nvGrpSpPr>
      <p:grpSpPr>
        <a:xfrm>
          <a:off x="0" y="0"/>
          <a:ext cx="0" cy="0"/>
          <a:chOff x="0" y="0"/>
          <a:chExt cx="0" cy="0"/>
        </a:xfrm>
      </p:grpSpPr>
      <p:sp>
        <p:nvSpPr>
          <p:cNvPr id="358" name="Google Shape;358;p10"/>
          <p:cNvSpPr txBox="1"/>
          <p:nvPr>
            <p:ph idx="1" type="body"/>
          </p:nvPr>
        </p:nvSpPr>
        <p:spPr>
          <a:xfrm>
            <a:off x="1127900" y="3773375"/>
            <a:ext cx="3658800" cy="8352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b="1" sz="2800">
                <a:latin typeface="Lexend"/>
                <a:ea typeface="Lexend"/>
                <a:cs typeface="Lexend"/>
                <a:sym typeface="Lexend"/>
              </a:defRPr>
            </a:lvl1pPr>
          </a:lstStyle>
          <a:p/>
        </p:txBody>
      </p:sp>
      <p:grpSp>
        <p:nvGrpSpPr>
          <p:cNvPr id="359" name="Google Shape;359;p10"/>
          <p:cNvGrpSpPr/>
          <p:nvPr/>
        </p:nvGrpSpPr>
        <p:grpSpPr>
          <a:xfrm flipH="1" rot="1086942">
            <a:off x="-1251668" y="3405126"/>
            <a:ext cx="2215237" cy="1900341"/>
            <a:chOff x="4770475" y="2910125"/>
            <a:chExt cx="548975" cy="470975"/>
          </a:xfrm>
        </p:grpSpPr>
        <p:sp>
          <p:nvSpPr>
            <p:cNvPr id="360" name="Google Shape;360;p1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6" name="Google Shape;366;p10"/>
          <p:cNvSpPr/>
          <p:nvPr/>
        </p:nvSpPr>
        <p:spPr>
          <a:xfrm flipH="1" rot="2002575">
            <a:off x="394202" y="2519539"/>
            <a:ext cx="638026" cy="638026"/>
          </a:xfrm>
          <a:prstGeom prst="mathPlus">
            <a:avLst>
              <a:gd fmla="val 23520" name="adj1"/>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7" name="Google Shape;367;p10"/>
          <p:cNvGrpSpPr/>
          <p:nvPr/>
        </p:nvGrpSpPr>
        <p:grpSpPr>
          <a:xfrm flipH="1">
            <a:off x="8001721" y="3473694"/>
            <a:ext cx="564544" cy="479708"/>
            <a:chOff x="4021700" y="2078100"/>
            <a:chExt cx="294125" cy="249900"/>
          </a:xfrm>
        </p:grpSpPr>
        <p:sp>
          <p:nvSpPr>
            <p:cNvPr id="368" name="Google Shape;368;p10"/>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0"/>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0" name="Google Shape;370;p10"/>
          <p:cNvGrpSpPr/>
          <p:nvPr/>
        </p:nvGrpSpPr>
        <p:grpSpPr>
          <a:xfrm flipH="1" rot="-6222710">
            <a:off x="7862787" y="3786549"/>
            <a:ext cx="2215225" cy="1900331"/>
            <a:chOff x="4770475" y="2910125"/>
            <a:chExt cx="548975" cy="470975"/>
          </a:xfrm>
        </p:grpSpPr>
        <p:sp>
          <p:nvSpPr>
            <p:cNvPr id="371" name="Google Shape;371;p10"/>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0"/>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0"/>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0"/>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0"/>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0"/>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7" name="Google Shape;377;p10"/>
          <p:cNvGrpSpPr/>
          <p:nvPr/>
        </p:nvGrpSpPr>
        <p:grpSpPr>
          <a:xfrm rot="-5819900">
            <a:off x="8205201" y="-1183506"/>
            <a:ext cx="1438501" cy="2688962"/>
            <a:chOff x="4530725" y="2880400"/>
            <a:chExt cx="418300" cy="781875"/>
          </a:xfrm>
        </p:grpSpPr>
        <p:sp>
          <p:nvSpPr>
            <p:cNvPr id="378" name="Google Shape;378;p1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3" name="Google Shape;393;p10"/>
          <p:cNvGrpSpPr/>
          <p:nvPr/>
        </p:nvGrpSpPr>
        <p:grpSpPr>
          <a:xfrm rot="5400000">
            <a:off x="-503546" y="3605727"/>
            <a:ext cx="1438492" cy="2688946"/>
            <a:chOff x="4530725" y="2880400"/>
            <a:chExt cx="418300" cy="781875"/>
          </a:xfrm>
        </p:grpSpPr>
        <p:sp>
          <p:nvSpPr>
            <p:cNvPr id="394" name="Google Shape;394;p10"/>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0"/>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0"/>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0"/>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0"/>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0"/>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0"/>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0"/>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0"/>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0"/>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0"/>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0"/>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0"/>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0"/>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0"/>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1pPr>
            <a:lvl2pPr lvl="1"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2pPr>
            <a:lvl3pPr lvl="2"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3pPr>
            <a:lvl4pPr lvl="3"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4pPr>
            <a:lvl5pPr lvl="4"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5pPr>
            <a:lvl6pPr lvl="5"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6pPr>
            <a:lvl7pPr lvl="6"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7pPr>
            <a:lvl8pPr lvl="7"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8pPr>
            <a:lvl9pPr lvl="8" algn="ctr">
              <a:spcBef>
                <a:spcPts val="0"/>
              </a:spcBef>
              <a:spcAft>
                <a:spcPts val="0"/>
              </a:spcAft>
              <a:buClr>
                <a:schemeClr val="dk1"/>
              </a:buClr>
              <a:buSzPts val="2800"/>
              <a:buFont typeface="Lexend"/>
              <a:buNone/>
              <a:defRPr b="1" sz="2800">
                <a:solidFill>
                  <a:schemeClr val="dk1"/>
                </a:solidFill>
                <a:latin typeface="Lexend"/>
                <a:ea typeface="Lexend"/>
                <a:cs typeface="Lexend"/>
                <a:sym typeface="Lexen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1pPr>
            <a:lvl2pPr indent="-317500" lvl="1" marL="9144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2pPr>
            <a:lvl3pPr indent="-317500" lvl="2" marL="13716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3pPr>
            <a:lvl4pPr indent="-317500" lvl="3" marL="18288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4pPr>
            <a:lvl5pPr indent="-317500" lvl="4" marL="22860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5pPr>
            <a:lvl6pPr indent="-317500" lvl="5" marL="27432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6pPr>
            <a:lvl7pPr indent="-317500" lvl="6" marL="32004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7pPr>
            <a:lvl8pPr indent="-317500" lvl="7" marL="36576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8pPr>
            <a:lvl9pPr indent="-317500" lvl="8" marL="4114800">
              <a:lnSpc>
                <a:spcPct val="100000"/>
              </a:lnSpc>
              <a:spcBef>
                <a:spcPts val="0"/>
              </a:spcBef>
              <a:spcAft>
                <a:spcPts val="0"/>
              </a:spcAft>
              <a:buClr>
                <a:schemeClr val="dk1"/>
              </a:buClr>
              <a:buSzPts val="1400"/>
              <a:buFont typeface="Lexend Light"/>
              <a:buChar char="■"/>
              <a:defRPr>
                <a:solidFill>
                  <a:schemeClr val="dk1"/>
                </a:solidFill>
                <a:latin typeface="Lexend Light"/>
                <a:ea typeface="Lexend Light"/>
                <a:cs typeface="Lexend Light"/>
                <a:sym typeface="Lexend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7.xml"/><Relationship Id="rId3" Type="http://schemas.openxmlformats.org/officeDocument/2006/relationships/image" Target="../media/image1.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6" name="Shape 1516"/>
        <p:cNvGrpSpPr/>
        <p:nvPr/>
      </p:nvGrpSpPr>
      <p:grpSpPr>
        <a:xfrm>
          <a:off x="0" y="0"/>
          <a:ext cx="0" cy="0"/>
          <a:chOff x="0" y="0"/>
          <a:chExt cx="0" cy="0"/>
        </a:xfrm>
      </p:grpSpPr>
      <p:sp>
        <p:nvSpPr>
          <p:cNvPr id="1517" name="Google Shape;1517;p33"/>
          <p:cNvSpPr/>
          <p:nvPr/>
        </p:nvSpPr>
        <p:spPr>
          <a:xfrm>
            <a:off x="5418950" y="1245150"/>
            <a:ext cx="4905300" cy="4905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txBox="1"/>
          <p:nvPr>
            <p:ph type="ctrTitle"/>
          </p:nvPr>
        </p:nvSpPr>
        <p:spPr>
          <a:xfrm>
            <a:off x="354725" y="1931250"/>
            <a:ext cx="5443800" cy="1281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6900"/>
              <a:t>Healthcare</a:t>
            </a:r>
            <a:r>
              <a:rPr lang="en" sz="4600"/>
              <a:t> </a:t>
            </a:r>
            <a:endParaRPr sz="4600"/>
          </a:p>
        </p:txBody>
      </p:sp>
      <p:sp>
        <p:nvSpPr>
          <p:cNvPr id="1519" name="Google Shape;1519;p33"/>
          <p:cNvSpPr txBox="1"/>
          <p:nvPr>
            <p:ph idx="1" type="subTitle"/>
          </p:nvPr>
        </p:nvSpPr>
        <p:spPr>
          <a:xfrm>
            <a:off x="713225" y="3030013"/>
            <a:ext cx="3858900" cy="416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Jeremy . Shannon . Kelly . Ricardo</a:t>
            </a:r>
            <a:endParaRPr/>
          </a:p>
        </p:txBody>
      </p:sp>
      <p:grpSp>
        <p:nvGrpSpPr>
          <p:cNvPr id="1520" name="Google Shape;1520;p33"/>
          <p:cNvGrpSpPr/>
          <p:nvPr/>
        </p:nvGrpSpPr>
        <p:grpSpPr>
          <a:xfrm rot="1538803">
            <a:off x="5529386" y="1221083"/>
            <a:ext cx="553157" cy="470006"/>
            <a:chOff x="4021700" y="2078100"/>
            <a:chExt cx="294125" cy="249900"/>
          </a:xfrm>
        </p:grpSpPr>
        <p:sp>
          <p:nvSpPr>
            <p:cNvPr id="1521" name="Google Shape;1521;p33"/>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3" name="Google Shape;1523;p33"/>
          <p:cNvSpPr/>
          <p:nvPr/>
        </p:nvSpPr>
        <p:spPr>
          <a:xfrm>
            <a:off x="8025550" y="627767"/>
            <a:ext cx="1413199" cy="1159892"/>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4" name="Google Shape;1524;p33"/>
          <p:cNvGrpSpPr/>
          <p:nvPr/>
        </p:nvGrpSpPr>
        <p:grpSpPr>
          <a:xfrm rot="3556025">
            <a:off x="599804" y="3711408"/>
            <a:ext cx="1067760" cy="1009303"/>
            <a:chOff x="7608325" y="2238725"/>
            <a:chExt cx="542950" cy="513225"/>
          </a:xfrm>
        </p:grpSpPr>
        <p:sp>
          <p:nvSpPr>
            <p:cNvPr id="1525" name="Google Shape;1525;p33"/>
            <p:cNvSpPr/>
            <p:nvPr/>
          </p:nvSpPr>
          <p:spPr>
            <a:xfrm>
              <a:off x="7608325" y="2238725"/>
              <a:ext cx="542950" cy="513225"/>
            </a:xfrm>
            <a:custGeom>
              <a:rect b="b" l="l" r="r" t="t"/>
              <a:pathLst>
                <a:path extrusionOk="0" h="20529" w="21718">
                  <a:moveTo>
                    <a:pt x="16798" y="0"/>
                  </a:moveTo>
                  <a:cubicBezTo>
                    <a:pt x="16437" y="0"/>
                    <a:pt x="16074" y="132"/>
                    <a:pt x="15787" y="397"/>
                  </a:cubicBezTo>
                  <a:lnTo>
                    <a:pt x="639" y="14416"/>
                  </a:lnTo>
                  <a:cubicBezTo>
                    <a:pt x="37" y="14975"/>
                    <a:pt x="1" y="15917"/>
                    <a:pt x="559" y="16522"/>
                  </a:cubicBezTo>
                  <a:lnTo>
                    <a:pt x="3826" y="20052"/>
                  </a:lnTo>
                  <a:cubicBezTo>
                    <a:pt x="4119" y="20369"/>
                    <a:pt x="4519" y="20529"/>
                    <a:pt x="4919" y="20529"/>
                  </a:cubicBezTo>
                  <a:cubicBezTo>
                    <a:pt x="5281" y="20529"/>
                    <a:pt x="5644" y="20398"/>
                    <a:pt x="5931" y="20134"/>
                  </a:cubicBezTo>
                  <a:lnTo>
                    <a:pt x="21077" y="6114"/>
                  </a:lnTo>
                  <a:cubicBezTo>
                    <a:pt x="21682" y="5556"/>
                    <a:pt x="21718" y="4613"/>
                    <a:pt x="21159" y="4009"/>
                  </a:cubicBezTo>
                  <a:lnTo>
                    <a:pt x="17891" y="478"/>
                  </a:lnTo>
                  <a:cubicBezTo>
                    <a:pt x="17597" y="161"/>
                    <a:pt x="17199" y="0"/>
                    <a:pt x="1679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7769125" y="2386550"/>
              <a:ext cx="221300" cy="217575"/>
            </a:xfrm>
            <a:custGeom>
              <a:rect b="b" l="l" r="r" t="t"/>
              <a:pathLst>
                <a:path extrusionOk="0" h="8703" w="8852">
                  <a:moveTo>
                    <a:pt x="5133" y="0"/>
                  </a:moveTo>
                  <a:cubicBezTo>
                    <a:pt x="5061" y="0"/>
                    <a:pt x="4989" y="26"/>
                    <a:pt x="4932" y="80"/>
                  </a:cubicBezTo>
                  <a:lnTo>
                    <a:pt x="128" y="4524"/>
                  </a:lnTo>
                  <a:cubicBezTo>
                    <a:pt x="8" y="4636"/>
                    <a:pt x="1" y="4824"/>
                    <a:pt x="113" y="4946"/>
                  </a:cubicBezTo>
                  <a:lnTo>
                    <a:pt x="3503" y="8608"/>
                  </a:lnTo>
                  <a:cubicBezTo>
                    <a:pt x="3561" y="8670"/>
                    <a:pt x="3640" y="8702"/>
                    <a:pt x="3720" y="8702"/>
                  </a:cubicBezTo>
                  <a:cubicBezTo>
                    <a:pt x="3792" y="8702"/>
                    <a:pt x="3865" y="8676"/>
                    <a:pt x="3923" y="8623"/>
                  </a:cubicBezTo>
                  <a:lnTo>
                    <a:pt x="8725" y="4178"/>
                  </a:lnTo>
                  <a:cubicBezTo>
                    <a:pt x="8846" y="4068"/>
                    <a:pt x="8852" y="3878"/>
                    <a:pt x="8742" y="3758"/>
                  </a:cubicBezTo>
                  <a:lnTo>
                    <a:pt x="5352" y="95"/>
                  </a:lnTo>
                  <a:cubicBezTo>
                    <a:pt x="5293" y="32"/>
                    <a:pt x="5213" y="0"/>
                    <a:pt x="513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7663525" y="2602400"/>
              <a:ext cx="32650" cy="24550"/>
            </a:xfrm>
            <a:custGeom>
              <a:rect b="b" l="l" r="r" t="t"/>
              <a:pathLst>
                <a:path extrusionOk="0" h="982" w="1306">
                  <a:moveTo>
                    <a:pt x="654" y="0"/>
                  </a:moveTo>
                  <a:cubicBezTo>
                    <a:pt x="535" y="0"/>
                    <a:pt x="415" y="44"/>
                    <a:pt x="320" y="131"/>
                  </a:cubicBezTo>
                  <a:cubicBezTo>
                    <a:pt x="1" y="428"/>
                    <a:pt x="198" y="964"/>
                    <a:pt x="635" y="981"/>
                  </a:cubicBezTo>
                  <a:cubicBezTo>
                    <a:pt x="642" y="981"/>
                    <a:pt x="648" y="981"/>
                    <a:pt x="654" y="981"/>
                  </a:cubicBezTo>
                  <a:cubicBezTo>
                    <a:pt x="1077" y="981"/>
                    <a:pt x="1306" y="473"/>
                    <a:pt x="1014" y="158"/>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8" name="Google Shape;1528;p33"/>
            <p:cNvSpPr/>
            <p:nvPr/>
          </p:nvSpPr>
          <p:spPr>
            <a:xfrm>
              <a:off x="7696250" y="2637800"/>
              <a:ext cx="32700" cy="24525"/>
            </a:xfrm>
            <a:custGeom>
              <a:rect b="b" l="l" r="r" t="t"/>
              <a:pathLst>
                <a:path extrusionOk="0" h="981" w="1308">
                  <a:moveTo>
                    <a:pt x="656" y="0"/>
                  </a:moveTo>
                  <a:cubicBezTo>
                    <a:pt x="537" y="0"/>
                    <a:pt x="417" y="43"/>
                    <a:pt x="322" y="131"/>
                  </a:cubicBezTo>
                  <a:cubicBezTo>
                    <a:pt x="1" y="427"/>
                    <a:pt x="200" y="963"/>
                    <a:pt x="636" y="980"/>
                  </a:cubicBezTo>
                  <a:cubicBezTo>
                    <a:pt x="643" y="981"/>
                    <a:pt x="650" y="981"/>
                    <a:pt x="657" y="981"/>
                  </a:cubicBezTo>
                  <a:cubicBezTo>
                    <a:pt x="1080" y="981"/>
                    <a:pt x="1307" y="472"/>
                    <a:pt x="1016" y="158"/>
                  </a:cubicBezTo>
                  <a:cubicBezTo>
                    <a:pt x="919" y="53"/>
                    <a:pt x="788"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7729050" y="2673175"/>
              <a:ext cx="32675" cy="24550"/>
            </a:xfrm>
            <a:custGeom>
              <a:rect b="b" l="l" r="r" t="t"/>
              <a:pathLst>
                <a:path extrusionOk="0" h="982" w="1307">
                  <a:moveTo>
                    <a:pt x="654" y="1"/>
                  </a:moveTo>
                  <a:cubicBezTo>
                    <a:pt x="535" y="1"/>
                    <a:pt x="415" y="44"/>
                    <a:pt x="321" y="132"/>
                  </a:cubicBezTo>
                  <a:cubicBezTo>
                    <a:pt x="0" y="428"/>
                    <a:pt x="198" y="964"/>
                    <a:pt x="635" y="981"/>
                  </a:cubicBezTo>
                  <a:cubicBezTo>
                    <a:pt x="642" y="981"/>
                    <a:pt x="649" y="981"/>
                    <a:pt x="656" y="981"/>
                  </a:cubicBezTo>
                  <a:cubicBezTo>
                    <a:pt x="1079" y="981"/>
                    <a:pt x="1306" y="474"/>
                    <a:pt x="1013" y="158"/>
                  </a:cubicBezTo>
                  <a:cubicBezTo>
                    <a:pt x="917" y="54"/>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0" name="Google Shape;1530;p33"/>
            <p:cNvSpPr/>
            <p:nvPr/>
          </p:nvSpPr>
          <p:spPr>
            <a:xfrm>
              <a:off x="7732750" y="2538325"/>
              <a:ext cx="32675" cy="24525"/>
            </a:xfrm>
            <a:custGeom>
              <a:rect b="b" l="l" r="r" t="t"/>
              <a:pathLst>
                <a:path extrusionOk="0" h="981" w="1307">
                  <a:moveTo>
                    <a:pt x="655" y="0"/>
                  </a:moveTo>
                  <a:cubicBezTo>
                    <a:pt x="535" y="0"/>
                    <a:pt x="415" y="43"/>
                    <a:pt x="321" y="131"/>
                  </a:cubicBezTo>
                  <a:cubicBezTo>
                    <a:pt x="0" y="427"/>
                    <a:pt x="198" y="963"/>
                    <a:pt x="635" y="980"/>
                  </a:cubicBezTo>
                  <a:cubicBezTo>
                    <a:pt x="642" y="981"/>
                    <a:pt x="649" y="981"/>
                    <a:pt x="656" y="981"/>
                  </a:cubicBezTo>
                  <a:cubicBezTo>
                    <a:pt x="1080" y="981"/>
                    <a:pt x="1307" y="472"/>
                    <a:pt x="1015" y="158"/>
                  </a:cubicBezTo>
                  <a:cubicBezTo>
                    <a:pt x="918" y="53"/>
                    <a:pt x="786"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1" name="Google Shape;1531;p33"/>
            <p:cNvSpPr/>
            <p:nvPr/>
          </p:nvSpPr>
          <p:spPr>
            <a:xfrm>
              <a:off x="7765525" y="2573700"/>
              <a:ext cx="32625" cy="24550"/>
            </a:xfrm>
            <a:custGeom>
              <a:rect b="b" l="l" r="r" t="t"/>
              <a:pathLst>
                <a:path extrusionOk="0" h="982" w="1305">
                  <a:moveTo>
                    <a:pt x="654" y="1"/>
                  </a:moveTo>
                  <a:cubicBezTo>
                    <a:pt x="535" y="1"/>
                    <a:pt x="415" y="44"/>
                    <a:pt x="322" y="132"/>
                  </a:cubicBezTo>
                  <a:cubicBezTo>
                    <a:pt x="0" y="428"/>
                    <a:pt x="198" y="964"/>
                    <a:pt x="635" y="981"/>
                  </a:cubicBezTo>
                  <a:cubicBezTo>
                    <a:pt x="642" y="981"/>
                    <a:pt x="649" y="981"/>
                    <a:pt x="656" y="981"/>
                  </a:cubicBezTo>
                  <a:cubicBezTo>
                    <a:pt x="1080" y="981"/>
                    <a:pt x="1305" y="474"/>
                    <a:pt x="1013" y="158"/>
                  </a:cubicBezTo>
                  <a:cubicBezTo>
                    <a:pt x="916" y="54"/>
                    <a:pt x="785"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33"/>
            <p:cNvSpPr/>
            <p:nvPr/>
          </p:nvSpPr>
          <p:spPr>
            <a:xfrm>
              <a:off x="7798250" y="2609100"/>
              <a:ext cx="32675" cy="24550"/>
            </a:xfrm>
            <a:custGeom>
              <a:rect b="b" l="l" r="r" t="t"/>
              <a:pathLst>
                <a:path extrusionOk="0" h="982" w="1307">
                  <a:moveTo>
                    <a:pt x="656" y="0"/>
                  </a:moveTo>
                  <a:cubicBezTo>
                    <a:pt x="536" y="0"/>
                    <a:pt x="417" y="44"/>
                    <a:pt x="322" y="131"/>
                  </a:cubicBezTo>
                  <a:cubicBezTo>
                    <a:pt x="1" y="428"/>
                    <a:pt x="200" y="964"/>
                    <a:pt x="635" y="981"/>
                  </a:cubicBezTo>
                  <a:cubicBezTo>
                    <a:pt x="642" y="981"/>
                    <a:pt x="649" y="981"/>
                    <a:pt x="656" y="981"/>
                  </a:cubicBezTo>
                  <a:cubicBezTo>
                    <a:pt x="1080" y="981"/>
                    <a:pt x="1307" y="474"/>
                    <a:pt x="1015" y="158"/>
                  </a:cubicBezTo>
                  <a:cubicBezTo>
                    <a:pt x="919" y="53"/>
                    <a:pt x="787" y="0"/>
                    <a:pt x="65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7714800" y="2588325"/>
              <a:ext cx="32675" cy="24550"/>
            </a:xfrm>
            <a:custGeom>
              <a:rect b="b" l="l" r="r" t="t"/>
              <a:pathLst>
                <a:path extrusionOk="0" h="982" w="1307">
                  <a:moveTo>
                    <a:pt x="653" y="1"/>
                  </a:moveTo>
                  <a:cubicBezTo>
                    <a:pt x="534" y="1"/>
                    <a:pt x="415" y="44"/>
                    <a:pt x="321" y="132"/>
                  </a:cubicBezTo>
                  <a:cubicBezTo>
                    <a:pt x="0" y="428"/>
                    <a:pt x="198" y="964"/>
                    <a:pt x="635" y="981"/>
                  </a:cubicBezTo>
                  <a:cubicBezTo>
                    <a:pt x="642" y="982"/>
                    <a:pt x="649" y="982"/>
                    <a:pt x="656" y="982"/>
                  </a:cubicBezTo>
                  <a:cubicBezTo>
                    <a:pt x="1079" y="982"/>
                    <a:pt x="1306" y="474"/>
                    <a:pt x="1013" y="159"/>
                  </a:cubicBezTo>
                  <a:cubicBezTo>
                    <a:pt x="916" y="54"/>
                    <a:pt x="785" y="1"/>
                    <a:pt x="65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33"/>
            <p:cNvSpPr/>
            <p:nvPr/>
          </p:nvSpPr>
          <p:spPr>
            <a:xfrm>
              <a:off x="7747575" y="2623750"/>
              <a:ext cx="32625" cy="24525"/>
            </a:xfrm>
            <a:custGeom>
              <a:rect b="b" l="l" r="r" t="t"/>
              <a:pathLst>
                <a:path extrusionOk="0" h="981" w="1305">
                  <a:moveTo>
                    <a:pt x="652" y="0"/>
                  </a:moveTo>
                  <a:cubicBezTo>
                    <a:pt x="533" y="0"/>
                    <a:pt x="414" y="43"/>
                    <a:pt x="319" y="131"/>
                  </a:cubicBezTo>
                  <a:cubicBezTo>
                    <a:pt x="0" y="427"/>
                    <a:pt x="198" y="963"/>
                    <a:pt x="635" y="980"/>
                  </a:cubicBezTo>
                  <a:cubicBezTo>
                    <a:pt x="642" y="980"/>
                    <a:pt x="649" y="980"/>
                    <a:pt x="656" y="980"/>
                  </a:cubicBezTo>
                  <a:cubicBezTo>
                    <a:pt x="1078" y="980"/>
                    <a:pt x="1305" y="473"/>
                    <a:pt x="1013" y="157"/>
                  </a:cubicBezTo>
                  <a:cubicBezTo>
                    <a:pt x="916" y="53"/>
                    <a:pt x="784" y="0"/>
                    <a:pt x="65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33"/>
            <p:cNvSpPr/>
            <p:nvPr/>
          </p:nvSpPr>
          <p:spPr>
            <a:xfrm>
              <a:off x="7928025" y="2357600"/>
              <a:ext cx="32650" cy="24550"/>
            </a:xfrm>
            <a:custGeom>
              <a:rect b="b" l="l" r="r" t="t"/>
              <a:pathLst>
                <a:path extrusionOk="0" h="982" w="1306">
                  <a:moveTo>
                    <a:pt x="654" y="0"/>
                  </a:moveTo>
                  <a:cubicBezTo>
                    <a:pt x="535" y="0"/>
                    <a:pt x="415" y="43"/>
                    <a:pt x="320" y="130"/>
                  </a:cubicBezTo>
                  <a:cubicBezTo>
                    <a:pt x="1" y="428"/>
                    <a:pt x="199" y="964"/>
                    <a:pt x="636" y="981"/>
                  </a:cubicBezTo>
                  <a:cubicBezTo>
                    <a:pt x="643" y="981"/>
                    <a:pt x="650" y="982"/>
                    <a:pt x="656" y="982"/>
                  </a:cubicBezTo>
                  <a:cubicBezTo>
                    <a:pt x="1080" y="982"/>
                    <a:pt x="1305" y="473"/>
                    <a:pt x="1014" y="157"/>
                  </a:cubicBezTo>
                  <a:cubicBezTo>
                    <a:pt x="917" y="53"/>
                    <a:pt x="786"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33"/>
            <p:cNvSpPr/>
            <p:nvPr/>
          </p:nvSpPr>
          <p:spPr>
            <a:xfrm>
              <a:off x="7960775" y="2393000"/>
              <a:ext cx="32675" cy="24550"/>
            </a:xfrm>
            <a:custGeom>
              <a:rect b="b" l="l" r="r" t="t"/>
              <a:pathLst>
                <a:path extrusionOk="0" h="982" w="1307">
                  <a:moveTo>
                    <a:pt x="655" y="0"/>
                  </a:moveTo>
                  <a:cubicBezTo>
                    <a:pt x="536" y="0"/>
                    <a:pt x="416" y="44"/>
                    <a:pt x="321" y="131"/>
                  </a:cubicBezTo>
                  <a:cubicBezTo>
                    <a:pt x="0" y="428"/>
                    <a:pt x="200" y="964"/>
                    <a:pt x="635" y="981"/>
                  </a:cubicBezTo>
                  <a:cubicBezTo>
                    <a:pt x="642" y="981"/>
                    <a:pt x="649" y="981"/>
                    <a:pt x="656" y="981"/>
                  </a:cubicBezTo>
                  <a:cubicBezTo>
                    <a:pt x="1079" y="981"/>
                    <a:pt x="1306" y="472"/>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33"/>
            <p:cNvSpPr/>
            <p:nvPr/>
          </p:nvSpPr>
          <p:spPr>
            <a:xfrm>
              <a:off x="7993550" y="2428400"/>
              <a:ext cx="32625" cy="24525"/>
            </a:xfrm>
            <a:custGeom>
              <a:rect b="b" l="l" r="r" t="t"/>
              <a:pathLst>
                <a:path extrusionOk="0" h="981" w="1305">
                  <a:moveTo>
                    <a:pt x="654" y="0"/>
                  </a:moveTo>
                  <a:cubicBezTo>
                    <a:pt x="535" y="0"/>
                    <a:pt x="415" y="43"/>
                    <a:pt x="321" y="131"/>
                  </a:cubicBezTo>
                  <a:cubicBezTo>
                    <a:pt x="0" y="428"/>
                    <a:pt x="198" y="963"/>
                    <a:pt x="635" y="980"/>
                  </a:cubicBezTo>
                  <a:cubicBezTo>
                    <a:pt x="642" y="981"/>
                    <a:pt x="649" y="981"/>
                    <a:pt x="656" y="981"/>
                  </a:cubicBezTo>
                  <a:cubicBezTo>
                    <a:pt x="1079" y="981"/>
                    <a:pt x="1305" y="472"/>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33"/>
            <p:cNvSpPr/>
            <p:nvPr/>
          </p:nvSpPr>
          <p:spPr>
            <a:xfrm>
              <a:off x="7997250" y="2293525"/>
              <a:ext cx="32625" cy="24550"/>
            </a:xfrm>
            <a:custGeom>
              <a:rect b="b" l="l" r="r" t="t"/>
              <a:pathLst>
                <a:path extrusionOk="0" h="982" w="1305">
                  <a:moveTo>
                    <a:pt x="654" y="1"/>
                  </a:moveTo>
                  <a:cubicBezTo>
                    <a:pt x="535" y="1"/>
                    <a:pt x="416" y="44"/>
                    <a:pt x="322" y="132"/>
                  </a:cubicBezTo>
                  <a:cubicBezTo>
                    <a:pt x="0" y="428"/>
                    <a:pt x="198" y="964"/>
                    <a:pt x="635" y="981"/>
                  </a:cubicBezTo>
                  <a:cubicBezTo>
                    <a:pt x="642" y="981"/>
                    <a:pt x="649" y="981"/>
                    <a:pt x="656" y="981"/>
                  </a:cubicBezTo>
                  <a:cubicBezTo>
                    <a:pt x="1080" y="981"/>
                    <a:pt x="1305" y="472"/>
                    <a:pt x="1013" y="158"/>
                  </a:cubicBezTo>
                  <a:cubicBezTo>
                    <a:pt x="918" y="53"/>
                    <a:pt x="786" y="1"/>
                    <a:pt x="6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9" name="Google Shape;1539;p33"/>
            <p:cNvSpPr/>
            <p:nvPr/>
          </p:nvSpPr>
          <p:spPr>
            <a:xfrm>
              <a:off x="8030025" y="2328925"/>
              <a:ext cx="32625" cy="24525"/>
            </a:xfrm>
            <a:custGeom>
              <a:rect b="b" l="l" r="r" t="t"/>
              <a:pathLst>
                <a:path extrusionOk="0" h="981" w="1305">
                  <a:moveTo>
                    <a:pt x="654" y="0"/>
                  </a:moveTo>
                  <a:cubicBezTo>
                    <a:pt x="534" y="0"/>
                    <a:pt x="415" y="44"/>
                    <a:pt x="320" y="131"/>
                  </a:cubicBezTo>
                  <a:cubicBezTo>
                    <a:pt x="1" y="428"/>
                    <a:pt x="198" y="963"/>
                    <a:pt x="635" y="981"/>
                  </a:cubicBezTo>
                  <a:cubicBezTo>
                    <a:pt x="642" y="981"/>
                    <a:pt x="649" y="981"/>
                    <a:pt x="656" y="981"/>
                  </a:cubicBezTo>
                  <a:cubicBezTo>
                    <a:pt x="1078" y="981"/>
                    <a:pt x="1305" y="474"/>
                    <a:pt x="1013" y="158"/>
                  </a:cubicBezTo>
                  <a:cubicBezTo>
                    <a:pt x="917"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0" name="Google Shape;1540;p33"/>
            <p:cNvSpPr/>
            <p:nvPr/>
          </p:nvSpPr>
          <p:spPr>
            <a:xfrm>
              <a:off x="8062750" y="2364300"/>
              <a:ext cx="32700" cy="24550"/>
            </a:xfrm>
            <a:custGeom>
              <a:rect b="b" l="l" r="r" t="t"/>
              <a:pathLst>
                <a:path extrusionOk="0" h="982" w="1308">
                  <a:moveTo>
                    <a:pt x="656" y="1"/>
                  </a:moveTo>
                  <a:cubicBezTo>
                    <a:pt x="536" y="1"/>
                    <a:pt x="417" y="44"/>
                    <a:pt x="322" y="132"/>
                  </a:cubicBezTo>
                  <a:cubicBezTo>
                    <a:pt x="1" y="428"/>
                    <a:pt x="200" y="964"/>
                    <a:pt x="635" y="981"/>
                  </a:cubicBezTo>
                  <a:cubicBezTo>
                    <a:pt x="643" y="981"/>
                    <a:pt x="650" y="982"/>
                    <a:pt x="656" y="982"/>
                  </a:cubicBezTo>
                  <a:cubicBezTo>
                    <a:pt x="1080" y="982"/>
                    <a:pt x="1307" y="474"/>
                    <a:pt x="1015" y="158"/>
                  </a:cubicBezTo>
                  <a:cubicBezTo>
                    <a:pt x="919" y="54"/>
                    <a:pt x="788" y="1"/>
                    <a:pt x="65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3"/>
            <p:cNvSpPr/>
            <p:nvPr/>
          </p:nvSpPr>
          <p:spPr>
            <a:xfrm>
              <a:off x="7979300" y="2343550"/>
              <a:ext cx="32625" cy="24550"/>
            </a:xfrm>
            <a:custGeom>
              <a:rect b="b" l="l" r="r" t="t"/>
              <a:pathLst>
                <a:path extrusionOk="0" h="982" w="1305">
                  <a:moveTo>
                    <a:pt x="654" y="0"/>
                  </a:moveTo>
                  <a:cubicBezTo>
                    <a:pt x="534" y="0"/>
                    <a:pt x="415" y="44"/>
                    <a:pt x="321" y="131"/>
                  </a:cubicBezTo>
                  <a:cubicBezTo>
                    <a:pt x="0" y="428"/>
                    <a:pt x="198" y="964"/>
                    <a:pt x="635" y="981"/>
                  </a:cubicBezTo>
                  <a:cubicBezTo>
                    <a:pt x="642" y="981"/>
                    <a:pt x="649" y="981"/>
                    <a:pt x="656" y="981"/>
                  </a:cubicBezTo>
                  <a:cubicBezTo>
                    <a:pt x="1079" y="981"/>
                    <a:pt x="1305" y="474"/>
                    <a:pt x="1013" y="158"/>
                  </a:cubicBezTo>
                  <a:cubicBezTo>
                    <a:pt x="916" y="53"/>
                    <a:pt x="785" y="0"/>
                    <a:pt x="65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2" name="Google Shape;1542;p33"/>
            <p:cNvSpPr/>
            <p:nvPr/>
          </p:nvSpPr>
          <p:spPr>
            <a:xfrm>
              <a:off x="8012025" y="2378950"/>
              <a:ext cx="32675" cy="24525"/>
            </a:xfrm>
            <a:custGeom>
              <a:rect b="b" l="l" r="r" t="t"/>
              <a:pathLst>
                <a:path extrusionOk="0" h="981" w="1307">
                  <a:moveTo>
                    <a:pt x="655" y="0"/>
                  </a:moveTo>
                  <a:cubicBezTo>
                    <a:pt x="536" y="0"/>
                    <a:pt x="416" y="43"/>
                    <a:pt x="322" y="131"/>
                  </a:cubicBezTo>
                  <a:cubicBezTo>
                    <a:pt x="0" y="427"/>
                    <a:pt x="200" y="965"/>
                    <a:pt x="637" y="980"/>
                  </a:cubicBezTo>
                  <a:cubicBezTo>
                    <a:pt x="644" y="981"/>
                    <a:pt x="651" y="981"/>
                    <a:pt x="658" y="981"/>
                  </a:cubicBezTo>
                  <a:cubicBezTo>
                    <a:pt x="1080" y="981"/>
                    <a:pt x="1307" y="474"/>
                    <a:pt x="1015" y="158"/>
                  </a:cubicBezTo>
                  <a:cubicBezTo>
                    <a:pt x="918" y="53"/>
                    <a:pt x="787" y="0"/>
                    <a:pt x="655"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3" name="Google Shape;1543;p33"/>
          <p:cNvSpPr/>
          <p:nvPr/>
        </p:nvSpPr>
        <p:spPr>
          <a:xfrm rot="-2004035">
            <a:off x="2291420" y="43984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4" name="Google Shape;1544;p33"/>
          <p:cNvGrpSpPr/>
          <p:nvPr/>
        </p:nvGrpSpPr>
        <p:grpSpPr>
          <a:xfrm flipH="1" rot="-5400093">
            <a:off x="3347704" y="3878504"/>
            <a:ext cx="2025333" cy="1737427"/>
            <a:chOff x="4770475" y="2910125"/>
            <a:chExt cx="548975" cy="470975"/>
          </a:xfrm>
        </p:grpSpPr>
        <p:sp>
          <p:nvSpPr>
            <p:cNvPr id="1545" name="Google Shape;1545;p3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3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3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1" name="Google Shape;1551;p33"/>
          <p:cNvGrpSpPr/>
          <p:nvPr/>
        </p:nvGrpSpPr>
        <p:grpSpPr>
          <a:xfrm flipH="1" rot="5399907">
            <a:off x="-1253596" y="453704"/>
            <a:ext cx="2025333" cy="1737427"/>
            <a:chOff x="4770475" y="2910125"/>
            <a:chExt cx="548975" cy="470975"/>
          </a:xfrm>
        </p:grpSpPr>
        <p:sp>
          <p:nvSpPr>
            <p:cNvPr id="1552" name="Google Shape;1552;p3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3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8" name="Google Shape;1558;p33"/>
          <p:cNvGrpSpPr/>
          <p:nvPr/>
        </p:nvGrpSpPr>
        <p:grpSpPr>
          <a:xfrm flipH="1" rot="10288117">
            <a:off x="3214386" y="-1079627"/>
            <a:ext cx="2025291" cy="1737431"/>
            <a:chOff x="4770475" y="2910125"/>
            <a:chExt cx="548975" cy="470975"/>
          </a:xfrm>
        </p:grpSpPr>
        <p:sp>
          <p:nvSpPr>
            <p:cNvPr id="1559" name="Google Shape;1559;p33"/>
            <p:cNvSpPr/>
            <p:nvPr/>
          </p:nvSpPr>
          <p:spPr>
            <a:xfrm>
              <a:off x="4770475" y="2910125"/>
              <a:ext cx="544425" cy="467275"/>
            </a:xfrm>
            <a:custGeom>
              <a:rect b="b" l="l" r="r" t="t"/>
              <a:pathLst>
                <a:path extrusionOk="0" h="18691" w="21777">
                  <a:moveTo>
                    <a:pt x="6408" y="1"/>
                  </a:moveTo>
                  <a:cubicBezTo>
                    <a:pt x="6407" y="1"/>
                    <a:pt x="1" y="16224"/>
                    <a:pt x="21776" y="18691"/>
                  </a:cubicBezTo>
                  <a:cubicBezTo>
                    <a:pt x="21776" y="18691"/>
                    <a:pt x="21505" y="7964"/>
                    <a:pt x="16038" y="5163"/>
                  </a:cubicBezTo>
                  <a:cubicBezTo>
                    <a:pt x="10571" y="2364"/>
                    <a:pt x="6408" y="1"/>
                    <a:pt x="6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3"/>
            <p:cNvSpPr/>
            <p:nvPr/>
          </p:nvSpPr>
          <p:spPr>
            <a:xfrm>
              <a:off x="4957150" y="2968125"/>
              <a:ext cx="362300" cy="412975"/>
            </a:xfrm>
            <a:custGeom>
              <a:rect b="b" l="l" r="r" t="t"/>
              <a:pathLst>
                <a:path extrusionOk="0" h="16519" w="14492">
                  <a:moveTo>
                    <a:pt x="169" y="1"/>
                  </a:moveTo>
                  <a:cubicBezTo>
                    <a:pt x="147" y="1"/>
                    <a:pt x="123" y="6"/>
                    <a:pt x="102" y="18"/>
                  </a:cubicBezTo>
                  <a:cubicBezTo>
                    <a:pt x="29" y="54"/>
                    <a:pt x="1" y="143"/>
                    <a:pt x="37" y="215"/>
                  </a:cubicBezTo>
                  <a:cubicBezTo>
                    <a:pt x="62" y="261"/>
                    <a:pt x="2445" y="4825"/>
                    <a:pt x="6980" y="8150"/>
                  </a:cubicBezTo>
                  <a:cubicBezTo>
                    <a:pt x="11459" y="11432"/>
                    <a:pt x="14153" y="16390"/>
                    <a:pt x="14180" y="16441"/>
                  </a:cubicBezTo>
                  <a:cubicBezTo>
                    <a:pt x="14205" y="16488"/>
                    <a:pt x="14254" y="16517"/>
                    <a:pt x="14309" y="16517"/>
                  </a:cubicBezTo>
                  <a:lnTo>
                    <a:pt x="14309" y="16519"/>
                  </a:lnTo>
                  <a:cubicBezTo>
                    <a:pt x="14419" y="16519"/>
                    <a:pt x="14492" y="16399"/>
                    <a:pt x="14438" y="16302"/>
                  </a:cubicBezTo>
                  <a:cubicBezTo>
                    <a:pt x="14412" y="16251"/>
                    <a:pt x="11689" y="11238"/>
                    <a:pt x="7153" y="7915"/>
                  </a:cubicBezTo>
                  <a:cubicBezTo>
                    <a:pt x="2676" y="4633"/>
                    <a:pt x="322" y="126"/>
                    <a:pt x="299" y="80"/>
                  </a:cubicBezTo>
                  <a:cubicBezTo>
                    <a:pt x="273" y="30"/>
                    <a:pt x="222" y="1"/>
                    <a:pt x="1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3"/>
            <p:cNvSpPr/>
            <p:nvPr/>
          </p:nvSpPr>
          <p:spPr>
            <a:xfrm>
              <a:off x="4919050" y="2973625"/>
              <a:ext cx="128300" cy="116150"/>
            </a:xfrm>
            <a:custGeom>
              <a:rect b="b" l="l" r="r" t="t"/>
              <a:pathLst>
                <a:path extrusionOk="0" h="4646" w="5132">
                  <a:moveTo>
                    <a:pt x="4151" y="1"/>
                  </a:moveTo>
                  <a:cubicBezTo>
                    <a:pt x="4143" y="1"/>
                    <a:pt x="4135" y="2"/>
                    <a:pt x="4126" y="3"/>
                  </a:cubicBezTo>
                  <a:cubicBezTo>
                    <a:pt x="4046" y="18"/>
                    <a:pt x="3993" y="94"/>
                    <a:pt x="4008" y="174"/>
                  </a:cubicBezTo>
                  <a:lnTo>
                    <a:pt x="4769" y="4288"/>
                  </a:lnTo>
                  <a:cubicBezTo>
                    <a:pt x="4143" y="4143"/>
                    <a:pt x="2181" y="3549"/>
                    <a:pt x="316" y="1464"/>
                  </a:cubicBezTo>
                  <a:cubicBezTo>
                    <a:pt x="284" y="1428"/>
                    <a:pt x="246" y="1413"/>
                    <a:pt x="210" y="1413"/>
                  </a:cubicBezTo>
                  <a:cubicBezTo>
                    <a:pt x="99" y="1413"/>
                    <a:pt x="1" y="1551"/>
                    <a:pt x="98" y="1660"/>
                  </a:cubicBezTo>
                  <a:cubicBezTo>
                    <a:pt x="2418" y="4254"/>
                    <a:pt x="4829" y="4605"/>
                    <a:pt x="4932" y="4618"/>
                  </a:cubicBezTo>
                  <a:lnTo>
                    <a:pt x="5131" y="4645"/>
                  </a:lnTo>
                  <a:lnTo>
                    <a:pt x="4295" y="121"/>
                  </a:lnTo>
                  <a:cubicBezTo>
                    <a:pt x="4284" y="49"/>
                    <a:pt x="4220" y="1"/>
                    <a:pt x="41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3"/>
            <p:cNvSpPr/>
            <p:nvPr/>
          </p:nvSpPr>
          <p:spPr>
            <a:xfrm>
              <a:off x="4949950" y="3044850"/>
              <a:ext cx="191550" cy="127325"/>
            </a:xfrm>
            <a:custGeom>
              <a:rect b="b" l="l" r="r" t="t"/>
              <a:pathLst>
                <a:path extrusionOk="0" h="5093" w="7662">
                  <a:moveTo>
                    <a:pt x="5871" y="1"/>
                  </a:moveTo>
                  <a:cubicBezTo>
                    <a:pt x="5856" y="1"/>
                    <a:pt x="5841" y="3"/>
                    <a:pt x="5826" y="8"/>
                  </a:cubicBezTo>
                  <a:cubicBezTo>
                    <a:pt x="5748" y="35"/>
                    <a:pt x="5708" y="116"/>
                    <a:pt x="5733" y="194"/>
                  </a:cubicBezTo>
                  <a:lnTo>
                    <a:pt x="7264" y="4796"/>
                  </a:lnTo>
                  <a:cubicBezTo>
                    <a:pt x="7227" y="4797"/>
                    <a:pt x="7183" y="4798"/>
                    <a:pt x="7135" y="4798"/>
                  </a:cubicBezTo>
                  <a:cubicBezTo>
                    <a:pt x="6214" y="4798"/>
                    <a:pt x="3397" y="4596"/>
                    <a:pt x="251" y="2391"/>
                  </a:cubicBezTo>
                  <a:cubicBezTo>
                    <a:pt x="225" y="2373"/>
                    <a:pt x="196" y="2365"/>
                    <a:pt x="167" y="2365"/>
                  </a:cubicBezTo>
                  <a:cubicBezTo>
                    <a:pt x="121" y="2365"/>
                    <a:pt x="76" y="2386"/>
                    <a:pt x="48" y="2427"/>
                  </a:cubicBezTo>
                  <a:cubicBezTo>
                    <a:pt x="0" y="2493"/>
                    <a:pt x="17" y="2585"/>
                    <a:pt x="84" y="2630"/>
                  </a:cubicBezTo>
                  <a:cubicBezTo>
                    <a:pt x="3272" y="4865"/>
                    <a:pt x="6073" y="5093"/>
                    <a:pt x="7084" y="5093"/>
                  </a:cubicBezTo>
                  <a:cubicBezTo>
                    <a:pt x="7316" y="5093"/>
                    <a:pt x="7453" y="5081"/>
                    <a:pt x="7479" y="5080"/>
                  </a:cubicBezTo>
                  <a:lnTo>
                    <a:pt x="7662" y="5061"/>
                  </a:lnTo>
                  <a:lnTo>
                    <a:pt x="6010" y="101"/>
                  </a:lnTo>
                  <a:cubicBezTo>
                    <a:pt x="5990" y="40"/>
                    <a:pt x="5932" y="1"/>
                    <a:pt x="587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3"/>
            <p:cNvSpPr/>
            <p:nvPr/>
          </p:nvSpPr>
          <p:spPr>
            <a:xfrm>
              <a:off x="5003300" y="3091825"/>
              <a:ext cx="209550" cy="147950"/>
            </a:xfrm>
            <a:custGeom>
              <a:rect b="b" l="l" r="r" t="t"/>
              <a:pathLst>
                <a:path extrusionOk="0" h="5918" w="8382">
                  <a:moveTo>
                    <a:pt x="7311" y="1"/>
                  </a:moveTo>
                  <a:cubicBezTo>
                    <a:pt x="7303" y="1"/>
                    <a:pt x="7295" y="1"/>
                    <a:pt x="7287" y="3"/>
                  </a:cubicBezTo>
                  <a:cubicBezTo>
                    <a:pt x="7205" y="16"/>
                    <a:pt x="7150" y="94"/>
                    <a:pt x="7167" y="175"/>
                  </a:cubicBezTo>
                  <a:lnTo>
                    <a:pt x="8045" y="5561"/>
                  </a:lnTo>
                  <a:cubicBezTo>
                    <a:pt x="7845" y="5586"/>
                    <a:pt x="7444" y="5626"/>
                    <a:pt x="6897" y="5626"/>
                  </a:cubicBezTo>
                  <a:cubicBezTo>
                    <a:pt x="5395" y="5626"/>
                    <a:pt x="2800" y="5322"/>
                    <a:pt x="295" y="3565"/>
                  </a:cubicBezTo>
                  <a:cubicBezTo>
                    <a:pt x="266" y="3546"/>
                    <a:pt x="238" y="3538"/>
                    <a:pt x="212" y="3538"/>
                  </a:cubicBezTo>
                  <a:cubicBezTo>
                    <a:pt x="89" y="3538"/>
                    <a:pt x="1" y="3713"/>
                    <a:pt x="127" y="3805"/>
                  </a:cubicBezTo>
                  <a:cubicBezTo>
                    <a:pt x="2693" y="5604"/>
                    <a:pt x="5353" y="5918"/>
                    <a:pt x="6900" y="5918"/>
                  </a:cubicBezTo>
                  <a:cubicBezTo>
                    <a:pt x="7719" y="5918"/>
                    <a:pt x="8226" y="5830"/>
                    <a:pt x="8241" y="5827"/>
                  </a:cubicBezTo>
                  <a:lnTo>
                    <a:pt x="8382" y="5802"/>
                  </a:lnTo>
                  <a:lnTo>
                    <a:pt x="7456" y="128"/>
                  </a:lnTo>
                  <a:cubicBezTo>
                    <a:pt x="7446" y="54"/>
                    <a:pt x="7383" y="1"/>
                    <a:pt x="731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3"/>
            <p:cNvSpPr/>
            <p:nvPr/>
          </p:nvSpPr>
          <p:spPr>
            <a:xfrm>
              <a:off x="5095875" y="3193025"/>
              <a:ext cx="164400" cy="111350"/>
            </a:xfrm>
            <a:custGeom>
              <a:rect b="b" l="l" r="r" t="t"/>
              <a:pathLst>
                <a:path extrusionOk="0" h="4454" w="6576">
                  <a:moveTo>
                    <a:pt x="6063" y="1"/>
                  </a:moveTo>
                  <a:cubicBezTo>
                    <a:pt x="6051" y="1"/>
                    <a:pt x="6038" y="2"/>
                    <a:pt x="6026" y="6"/>
                  </a:cubicBezTo>
                  <a:cubicBezTo>
                    <a:pt x="5946" y="27"/>
                    <a:pt x="5899" y="110"/>
                    <a:pt x="5923" y="190"/>
                  </a:cubicBezTo>
                  <a:cubicBezTo>
                    <a:pt x="5925" y="203"/>
                    <a:pt x="6271" y="1551"/>
                    <a:pt x="6165" y="3570"/>
                  </a:cubicBezTo>
                  <a:cubicBezTo>
                    <a:pt x="5928" y="3703"/>
                    <a:pt x="5015" y="4154"/>
                    <a:pt x="3542" y="4154"/>
                  </a:cubicBezTo>
                  <a:cubicBezTo>
                    <a:pt x="2637" y="4154"/>
                    <a:pt x="1520" y="3984"/>
                    <a:pt x="219" y="3466"/>
                  </a:cubicBezTo>
                  <a:cubicBezTo>
                    <a:pt x="201" y="3459"/>
                    <a:pt x="183" y="3455"/>
                    <a:pt x="165" y="3455"/>
                  </a:cubicBezTo>
                  <a:cubicBezTo>
                    <a:pt x="107" y="3455"/>
                    <a:pt x="52" y="3490"/>
                    <a:pt x="29" y="3548"/>
                  </a:cubicBezTo>
                  <a:cubicBezTo>
                    <a:pt x="0" y="3622"/>
                    <a:pt x="37" y="3707"/>
                    <a:pt x="111" y="3738"/>
                  </a:cubicBezTo>
                  <a:cubicBezTo>
                    <a:pt x="1465" y="4275"/>
                    <a:pt x="2621" y="4454"/>
                    <a:pt x="3559" y="4454"/>
                  </a:cubicBezTo>
                  <a:cubicBezTo>
                    <a:pt x="5332" y="4454"/>
                    <a:pt x="6326" y="3819"/>
                    <a:pt x="6387" y="3779"/>
                  </a:cubicBezTo>
                  <a:lnTo>
                    <a:pt x="6450" y="3738"/>
                  </a:lnTo>
                  <a:lnTo>
                    <a:pt x="6453" y="3665"/>
                  </a:lnTo>
                  <a:cubicBezTo>
                    <a:pt x="6575" y="1556"/>
                    <a:pt x="6222" y="173"/>
                    <a:pt x="6206" y="116"/>
                  </a:cubicBezTo>
                  <a:cubicBezTo>
                    <a:pt x="6190" y="47"/>
                    <a:pt x="6130" y="1"/>
                    <a:pt x="60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5" name="Google Shape;1565;p33"/>
          <p:cNvGrpSpPr/>
          <p:nvPr/>
        </p:nvGrpSpPr>
        <p:grpSpPr>
          <a:xfrm flipH="1">
            <a:off x="5646059" y="488999"/>
            <a:ext cx="3858854" cy="4936859"/>
            <a:chOff x="2412611" y="2547289"/>
            <a:chExt cx="1756100" cy="2246682"/>
          </a:xfrm>
        </p:grpSpPr>
        <p:sp>
          <p:nvSpPr>
            <p:cNvPr id="1566" name="Google Shape;1566;p33"/>
            <p:cNvSpPr/>
            <p:nvPr/>
          </p:nvSpPr>
          <p:spPr>
            <a:xfrm>
              <a:off x="2412611" y="3235684"/>
              <a:ext cx="287863" cy="341776"/>
            </a:xfrm>
            <a:custGeom>
              <a:rect b="b" l="l" r="r" t="t"/>
              <a:pathLst>
                <a:path extrusionOk="0" h="10517" w="8858">
                  <a:moveTo>
                    <a:pt x="3237" y="1"/>
                  </a:moveTo>
                  <a:cubicBezTo>
                    <a:pt x="3233" y="1"/>
                    <a:pt x="3229" y="1"/>
                    <a:pt x="3225" y="1"/>
                  </a:cubicBezTo>
                  <a:cubicBezTo>
                    <a:pt x="2615" y="20"/>
                    <a:pt x="2174" y="670"/>
                    <a:pt x="2497" y="1435"/>
                  </a:cubicBezTo>
                  <a:cubicBezTo>
                    <a:pt x="2497" y="1435"/>
                    <a:pt x="2252" y="907"/>
                    <a:pt x="1826" y="907"/>
                  </a:cubicBezTo>
                  <a:cubicBezTo>
                    <a:pt x="1732" y="907"/>
                    <a:pt x="1629" y="932"/>
                    <a:pt x="1519" y="994"/>
                  </a:cubicBezTo>
                  <a:cubicBezTo>
                    <a:pt x="907" y="1338"/>
                    <a:pt x="1428" y="2574"/>
                    <a:pt x="1428" y="2574"/>
                  </a:cubicBezTo>
                  <a:cubicBezTo>
                    <a:pt x="1428" y="2574"/>
                    <a:pt x="1127" y="2267"/>
                    <a:pt x="819" y="2267"/>
                  </a:cubicBezTo>
                  <a:cubicBezTo>
                    <a:pt x="650" y="2267"/>
                    <a:pt x="479" y="2359"/>
                    <a:pt x="354" y="2644"/>
                  </a:cubicBezTo>
                  <a:cubicBezTo>
                    <a:pt x="1" y="3448"/>
                    <a:pt x="1458" y="7683"/>
                    <a:pt x="1718" y="8035"/>
                  </a:cubicBezTo>
                  <a:cubicBezTo>
                    <a:pt x="1919" y="8308"/>
                    <a:pt x="2450" y="10516"/>
                    <a:pt x="4948" y="10516"/>
                  </a:cubicBezTo>
                  <a:cubicBezTo>
                    <a:pt x="5663" y="10516"/>
                    <a:pt x="6538" y="10336"/>
                    <a:pt x="7613" y="9878"/>
                  </a:cubicBezTo>
                  <a:cubicBezTo>
                    <a:pt x="7613" y="9878"/>
                    <a:pt x="8764" y="9332"/>
                    <a:pt x="8825" y="7487"/>
                  </a:cubicBezTo>
                  <a:cubicBezTo>
                    <a:pt x="8857" y="6568"/>
                    <a:pt x="8725" y="2556"/>
                    <a:pt x="7950" y="2556"/>
                  </a:cubicBezTo>
                  <a:cubicBezTo>
                    <a:pt x="7947" y="2556"/>
                    <a:pt x="7943" y="2556"/>
                    <a:pt x="7939" y="2556"/>
                  </a:cubicBezTo>
                  <a:cubicBezTo>
                    <a:pt x="7155" y="2596"/>
                    <a:pt x="6792" y="4818"/>
                    <a:pt x="6792" y="4818"/>
                  </a:cubicBezTo>
                  <a:cubicBezTo>
                    <a:pt x="6792" y="4818"/>
                    <a:pt x="5674" y="185"/>
                    <a:pt x="4890" y="185"/>
                  </a:cubicBezTo>
                  <a:cubicBezTo>
                    <a:pt x="4887" y="185"/>
                    <a:pt x="4883" y="185"/>
                    <a:pt x="4880" y="185"/>
                  </a:cubicBezTo>
                  <a:cubicBezTo>
                    <a:pt x="4095" y="225"/>
                    <a:pt x="4111" y="1270"/>
                    <a:pt x="4111" y="1270"/>
                  </a:cubicBezTo>
                  <a:cubicBezTo>
                    <a:pt x="4111" y="1270"/>
                    <a:pt x="3839" y="1"/>
                    <a:pt x="3237" y="1"/>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3"/>
            <p:cNvSpPr/>
            <p:nvPr/>
          </p:nvSpPr>
          <p:spPr>
            <a:xfrm>
              <a:off x="2450053" y="3311288"/>
              <a:ext cx="45789" cy="88881"/>
            </a:xfrm>
            <a:custGeom>
              <a:rect b="b" l="l" r="r" t="t"/>
              <a:pathLst>
                <a:path extrusionOk="0" h="2735" w="1409">
                  <a:moveTo>
                    <a:pt x="266" y="1"/>
                  </a:moveTo>
                  <a:cubicBezTo>
                    <a:pt x="238" y="1"/>
                    <a:pt x="209" y="6"/>
                    <a:pt x="181" y="17"/>
                  </a:cubicBezTo>
                  <a:cubicBezTo>
                    <a:pt x="59" y="65"/>
                    <a:pt x="1" y="201"/>
                    <a:pt x="46" y="323"/>
                  </a:cubicBezTo>
                  <a:lnTo>
                    <a:pt x="922" y="2582"/>
                  </a:lnTo>
                  <a:cubicBezTo>
                    <a:pt x="956" y="2674"/>
                    <a:pt x="1044" y="2734"/>
                    <a:pt x="1143" y="2734"/>
                  </a:cubicBezTo>
                  <a:cubicBezTo>
                    <a:pt x="1171" y="2734"/>
                    <a:pt x="1200" y="2729"/>
                    <a:pt x="1226" y="2717"/>
                  </a:cubicBezTo>
                  <a:cubicBezTo>
                    <a:pt x="1348" y="2672"/>
                    <a:pt x="1409" y="2535"/>
                    <a:pt x="1361" y="2413"/>
                  </a:cubicBezTo>
                  <a:lnTo>
                    <a:pt x="487" y="152"/>
                  </a:lnTo>
                  <a:cubicBezTo>
                    <a:pt x="450" y="59"/>
                    <a:pt x="361" y="1"/>
                    <a:pt x="266"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3"/>
            <p:cNvSpPr/>
            <p:nvPr/>
          </p:nvSpPr>
          <p:spPr>
            <a:xfrm>
              <a:off x="3052325" y="2574717"/>
              <a:ext cx="387533" cy="313211"/>
            </a:xfrm>
            <a:custGeom>
              <a:rect b="b" l="l" r="r" t="t"/>
              <a:pathLst>
                <a:path extrusionOk="0" h="9638" w="11925">
                  <a:moveTo>
                    <a:pt x="6030" y="1"/>
                  </a:moveTo>
                  <a:cubicBezTo>
                    <a:pt x="3004" y="1"/>
                    <a:pt x="1" y="4329"/>
                    <a:pt x="974" y="6906"/>
                  </a:cubicBezTo>
                  <a:cubicBezTo>
                    <a:pt x="1640" y="8667"/>
                    <a:pt x="4173" y="9637"/>
                    <a:pt x="6490" y="9637"/>
                  </a:cubicBezTo>
                  <a:cubicBezTo>
                    <a:pt x="8102" y="9637"/>
                    <a:pt x="9610" y="9168"/>
                    <a:pt x="10310" y="8167"/>
                  </a:cubicBezTo>
                  <a:cubicBezTo>
                    <a:pt x="11925" y="5862"/>
                    <a:pt x="9592" y="268"/>
                    <a:pt x="6272" y="10"/>
                  </a:cubicBezTo>
                  <a:cubicBezTo>
                    <a:pt x="6191" y="4"/>
                    <a:pt x="6111" y="1"/>
                    <a:pt x="6030"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3"/>
            <p:cNvSpPr/>
            <p:nvPr/>
          </p:nvSpPr>
          <p:spPr>
            <a:xfrm>
              <a:off x="3317082" y="2547289"/>
              <a:ext cx="102302" cy="182896"/>
            </a:xfrm>
            <a:custGeom>
              <a:rect b="b" l="l" r="r" t="t"/>
              <a:pathLst>
                <a:path extrusionOk="0" h="5628" w="3148">
                  <a:moveTo>
                    <a:pt x="272" y="1"/>
                  </a:moveTo>
                  <a:cubicBezTo>
                    <a:pt x="193" y="1"/>
                    <a:pt x="116" y="41"/>
                    <a:pt x="71" y="113"/>
                  </a:cubicBezTo>
                  <a:cubicBezTo>
                    <a:pt x="0" y="225"/>
                    <a:pt x="36" y="373"/>
                    <a:pt x="152" y="440"/>
                  </a:cubicBezTo>
                  <a:cubicBezTo>
                    <a:pt x="2636" y="1979"/>
                    <a:pt x="2214" y="5327"/>
                    <a:pt x="2210" y="5359"/>
                  </a:cubicBezTo>
                  <a:cubicBezTo>
                    <a:pt x="2193" y="5488"/>
                    <a:pt x="2282" y="5608"/>
                    <a:pt x="2412" y="5625"/>
                  </a:cubicBezTo>
                  <a:cubicBezTo>
                    <a:pt x="2423" y="5627"/>
                    <a:pt x="2433" y="5627"/>
                    <a:pt x="2444" y="5627"/>
                  </a:cubicBezTo>
                  <a:cubicBezTo>
                    <a:pt x="2562" y="5627"/>
                    <a:pt x="2663" y="5540"/>
                    <a:pt x="2678" y="5424"/>
                  </a:cubicBezTo>
                  <a:cubicBezTo>
                    <a:pt x="2699" y="5274"/>
                    <a:pt x="3147" y="1739"/>
                    <a:pt x="399" y="39"/>
                  </a:cubicBezTo>
                  <a:cubicBezTo>
                    <a:pt x="360" y="13"/>
                    <a:pt x="316" y="1"/>
                    <a:pt x="272"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3"/>
            <p:cNvSpPr/>
            <p:nvPr/>
          </p:nvSpPr>
          <p:spPr>
            <a:xfrm>
              <a:off x="2537597" y="3269319"/>
              <a:ext cx="50664" cy="115789"/>
            </a:xfrm>
            <a:custGeom>
              <a:rect b="b" l="l" r="r" t="t"/>
              <a:pathLst>
                <a:path extrusionOk="0" h="3563" w="1559">
                  <a:moveTo>
                    <a:pt x="266" y="0"/>
                  </a:moveTo>
                  <a:cubicBezTo>
                    <a:pt x="241" y="0"/>
                    <a:pt x="216" y="4"/>
                    <a:pt x="190" y="13"/>
                  </a:cubicBezTo>
                  <a:cubicBezTo>
                    <a:pt x="67" y="53"/>
                    <a:pt x="0" y="186"/>
                    <a:pt x="40" y="311"/>
                  </a:cubicBezTo>
                  <a:lnTo>
                    <a:pt x="1070" y="3401"/>
                  </a:lnTo>
                  <a:cubicBezTo>
                    <a:pt x="1103" y="3498"/>
                    <a:pt x="1192" y="3562"/>
                    <a:pt x="1294" y="3562"/>
                  </a:cubicBezTo>
                  <a:cubicBezTo>
                    <a:pt x="1319" y="3562"/>
                    <a:pt x="1344" y="3558"/>
                    <a:pt x="1369" y="3551"/>
                  </a:cubicBezTo>
                  <a:cubicBezTo>
                    <a:pt x="1492" y="3509"/>
                    <a:pt x="1559" y="3376"/>
                    <a:pt x="1519" y="3252"/>
                  </a:cubicBezTo>
                  <a:lnTo>
                    <a:pt x="489" y="161"/>
                  </a:lnTo>
                  <a:cubicBezTo>
                    <a:pt x="455" y="62"/>
                    <a:pt x="364" y="0"/>
                    <a:pt x="2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3"/>
            <p:cNvSpPr/>
            <p:nvPr/>
          </p:nvSpPr>
          <p:spPr>
            <a:xfrm>
              <a:off x="2485048" y="3274551"/>
              <a:ext cx="49689" cy="104674"/>
            </a:xfrm>
            <a:custGeom>
              <a:rect b="b" l="l" r="r" t="t"/>
              <a:pathLst>
                <a:path extrusionOk="0" h="3221" w="1529">
                  <a:moveTo>
                    <a:pt x="268" y="0"/>
                  </a:moveTo>
                  <a:cubicBezTo>
                    <a:pt x="241" y="0"/>
                    <a:pt x="214" y="5"/>
                    <a:pt x="187" y="15"/>
                  </a:cubicBezTo>
                  <a:cubicBezTo>
                    <a:pt x="63" y="59"/>
                    <a:pt x="0" y="196"/>
                    <a:pt x="46" y="319"/>
                  </a:cubicBezTo>
                  <a:lnTo>
                    <a:pt x="1040" y="3065"/>
                  </a:lnTo>
                  <a:cubicBezTo>
                    <a:pt x="1074" y="3158"/>
                    <a:pt x="1161" y="3221"/>
                    <a:pt x="1262" y="3221"/>
                  </a:cubicBezTo>
                  <a:cubicBezTo>
                    <a:pt x="1289" y="3221"/>
                    <a:pt x="1315" y="3215"/>
                    <a:pt x="1340" y="3205"/>
                  </a:cubicBezTo>
                  <a:cubicBezTo>
                    <a:pt x="1464" y="3162"/>
                    <a:pt x="1528" y="3027"/>
                    <a:pt x="1483" y="2903"/>
                  </a:cubicBezTo>
                  <a:lnTo>
                    <a:pt x="491" y="160"/>
                  </a:lnTo>
                  <a:cubicBezTo>
                    <a:pt x="456" y="61"/>
                    <a:pt x="365" y="0"/>
                    <a:pt x="2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3"/>
            <p:cNvSpPr/>
            <p:nvPr/>
          </p:nvSpPr>
          <p:spPr>
            <a:xfrm>
              <a:off x="2502955" y="3505608"/>
              <a:ext cx="714165" cy="688882"/>
            </a:xfrm>
            <a:custGeom>
              <a:rect b="b" l="l" r="r" t="t"/>
              <a:pathLst>
                <a:path extrusionOk="0" h="21198" w="21976">
                  <a:moveTo>
                    <a:pt x="12182" y="12904"/>
                  </a:moveTo>
                  <a:lnTo>
                    <a:pt x="12182" y="12904"/>
                  </a:lnTo>
                  <a:cubicBezTo>
                    <a:pt x="12232" y="12939"/>
                    <a:pt x="12278" y="12978"/>
                    <a:pt x="12317" y="13026"/>
                  </a:cubicBezTo>
                  <a:cubicBezTo>
                    <a:pt x="12319" y="13029"/>
                    <a:pt x="12319" y="13031"/>
                    <a:pt x="12318" y="13031"/>
                  </a:cubicBezTo>
                  <a:cubicBezTo>
                    <a:pt x="12310" y="13031"/>
                    <a:pt x="12263" y="12990"/>
                    <a:pt x="12207" y="12933"/>
                  </a:cubicBezTo>
                  <a:lnTo>
                    <a:pt x="12182" y="12904"/>
                  </a:lnTo>
                  <a:close/>
                  <a:moveTo>
                    <a:pt x="5101" y="0"/>
                  </a:moveTo>
                  <a:lnTo>
                    <a:pt x="0" y="1226"/>
                  </a:lnTo>
                  <a:cubicBezTo>
                    <a:pt x="956" y="6375"/>
                    <a:pt x="1743" y="8095"/>
                    <a:pt x="3560" y="13009"/>
                  </a:cubicBezTo>
                  <a:cubicBezTo>
                    <a:pt x="5176" y="17382"/>
                    <a:pt x="6853" y="21198"/>
                    <a:pt x="10361" y="21198"/>
                  </a:cubicBezTo>
                  <a:cubicBezTo>
                    <a:pt x="11693" y="21198"/>
                    <a:pt x="13291" y="20647"/>
                    <a:pt x="15249" y="19367"/>
                  </a:cubicBezTo>
                  <a:cubicBezTo>
                    <a:pt x="16751" y="18384"/>
                    <a:pt x="18102" y="17233"/>
                    <a:pt x="19350" y="16070"/>
                  </a:cubicBezTo>
                  <a:cubicBezTo>
                    <a:pt x="20256" y="15224"/>
                    <a:pt x="21127" y="14364"/>
                    <a:pt x="21976" y="13490"/>
                  </a:cubicBezTo>
                  <a:cubicBezTo>
                    <a:pt x="20520" y="12121"/>
                    <a:pt x="17609" y="9317"/>
                    <a:pt x="15797" y="7073"/>
                  </a:cubicBezTo>
                  <a:cubicBezTo>
                    <a:pt x="14333" y="8644"/>
                    <a:pt x="12849" y="10181"/>
                    <a:pt x="11229" y="11525"/>
                  </a:cubicBezTo>
                  <a:cubicBezTo>
                    <a:pt x="9182" y="7141"/>
                    <a:pt x="6864" y="4565"/>
                    <a:pt x="5101"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3"/>
            <p:cNvSpPr/>
            <p:nvPr/>
          </p:nvSpPr>
          <p:spPr>
            <a:xfrm>
              <a:off x="2859257" y="3872505"/>
              <a:ext cx="93820" cy="171847"/>
            </a:xfrm>
            <a:custGeom>
              <a:rect b="b" l="l" r="r" t="t"/>
              <a:pathLst>
                <a:path extrusionOk="0" h="5288" w="2887">
                  <a:moveTo>
                    <a:pt x="268" y="1"/>
                  </a:moveTo>
                  <a:cubicBezTo>
                    <a:pt x="192" y="1"/>
                    <a:pt x="118" y="38"/>
                    <a:pt x="73" y="106"/>
                  </a:cubicBezTo>
                  <a:cubicBezTo>
                    <a:pt x="0" y="212"/>
                    <a:pt x="27" y="356"/>
                    <a:pt x="132" y="431"/>
                  </a:cubicBezTo>
                  <a:cubicBezTo>
                    <a:pt x="223" y="491"/>
                    <a:pt x="2347" y="1966"/>
                    <a:pt x="1581" y="4993"/>
                  </a:cubicBezTo>
                  <a:cubicBezTo>
                    <a:pt x="1549" y="5118"/>
                    <a:pt x="1625" y="5247"/>
                    <a:pt x="1751" y="5280"/>
                  </a:cubicBezTo>
                  <a:cubicBezTo>
                    <a:pt x="1770" y="5284"/>
                    <a:pt x="1790" y="5285"/>
                    <a:pt x="1809" y="5287"/>
                  </a:cubicBezTo>
                  <a:cubicBezTo>
                    <a:pt x="1918" y="5285"/>
                    <a:pt x="2011" y="5213"/>
                    <a:pt x="2037" y="5109"/>
                  </a:cubicBezTo>
                  <a:cubicBezTo>
                    <a:pt x="2887" y="1751"/>
                    <a:pt x="420" y="54"/>
                    <a:pt x="394" y="37"/>
                  </a:cubicBezTo>
                  <a:cubicBezTo>
                    <a:pt x="355" y="12"/>
                    <a:pt x="311" y="1"/>
                    <a:pt x="26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3"/>
            <p:cNvSpPr/>
            <p:nvPr/>
          </p:nvSpPr>
          <p:spPr>
            <a:xfrm>
              <a:off x="2881063" y="3618180"/>
              <a:ext cx="414863" cy="474269"/>
            </a:xfrm>
            <a:custGeom>
              <a:rect b="b" l="l" r="r" t="t"/>
              <a:pathLst>
                <a:path extrusionOk="0" h="14594" w="12766">
                  <a:moveTo>
                    <a:pt x="3894" y="0"/>
                  </a:moveTo>
                  <a:cubicBezTo>
                    <a:pt x="3894" y="0"/>
                    <a:pt x="1435" y="1606"/>
                    <a:pt x="0" y="7297"/>
                  </a:cubicBezTo>
                  <a:cubicBezTo>
                    <a:pt x="0" y="7297"/>
                    <a:pt x="4316" y="13972"/>
                    <a:pt x="8732" y="14594"/>
                  </a:cubicBezTo>
                  <a:lnTo>
                    <a:pt x="12766" y="1971"/>
                  </a:lnTo>
                  <a:lnTo>
                    <a:pt x="3894"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3"/>
            <p:cNvSpPr/>
            <p:nvPr/>
          </p:nvSpPr>
          <p:spPr>
            <a:xfrm>
              <a:off x="3844191" y="3579897"/>
              <a:ext cx="288415" cy="1210337"/>
            </a:xfrm>
            <a:custGeom>
              <a:rect b="b" l="l" r="r" t="t"/>
              <a:pathLst>
                <a:path extrusionOk="0" h="37244" w="8875">
                  <a:moveTo>
                    <a:pt x="3601" y="0"/>
                  </a:moveTo>
                  <a:cubicBezTo>
                    <a:pt x="3563" y="0"/>
                    <a:pt x="3526" y="2"/>
                    <a:pt x="3489" y="6"/>
                  </a:cubicBezTo>
                  <a:lnTo>
                    <a:pt x="0" y="11226"/>
                  </a:lnTo>
                  <a:lnTo>
                    <a:pt x="2761" y="37243"/>
                  </a:lnTo>
                  <a:lnTo>
                    <a:pt x="8874" y="36905"/>
                  </a:lnTo>
                  <a:lnTo>
                    <a:pt x="8460" y="7935"/>
                  </a:lnTo>
                  <a:cubicBezTo>
                    <a:pt x="7750" y="4899"/>
                    <a:pt x="5513" y="0"/>
                    <a:pt x="3601"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3"/>
            <p:cNvSpPr/>
            <p:nvPr/>
          </p:nvSpPr>
          <p:spPr>
            <a:xfrm>
              <a:off x="2944173" y="3456310"/>
              <a:ext cx="1224538" cy="555122"/>
            </a:xfrm>
            <a:custGeom>
              <a:rect b="b" l="l" r="r" t="t"/>
              <a:pathLst>
                <a:path extrusionOk="0" h="17082" w="37681">
                  <a:moveTo>
                    <a:pt x="12594" y="0"/>
                  </a:moveTo>
                  <a:cubicBezTo>
                    <a:pt x="9457" y="0"/>
                    <a:pt x="3252" y="659"/>
                    <a:pt x="1695" y="5696"/>
                  </a:cubicBezTo>
                  <a:cubicBezTo>
                    <a:pt x="0" y="11187"/>
                    <a:pt x="1695" y="15824"/>
                    <a:pt x="1695" y="15824"/>
                  </a:cubicBezTo>
                  <a:lnTo>
                    <a:pt x="37246" y="17082"/>
                  </a:lnTo>
                  <a:cubicBezTo>
                    <a:pt x="37246" y="17082"/>
                    <a:pt x="37681" y="294"/>
                    <a:pt x="22430" y="81"/>
                  </a:cubicBezTo>
                  <a:lnTo>
                    <a:pt x="14430" y="83"/>
                  </a:lnTo>
                  <a:cubicBezTo>
                    <a:pt x="14430" y="83"/>
                    <a:pt x="13704" y="0"/>
                    <a:pt x="1259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3"/>
            <p:cNvSpPr/>
            <p:nvPr/>
          </p:nvSpPr>
          <p:spPr>
            <a:xfrm>
              <a:off x="3077965" y="3745700"/>
              <a:ext cx="1009307" cy="1048272"/>
            </a:xfrm>
            <a:custGeom>
              <a:rect b="b" l="l" r="r" t="t"/>
              <a:pathLst>
                <a:path extrusionOk="0" h="32257" w="31058">
                  <a:moveTo>
                    <a:pt x="26858" y="0"/>
                  </a:moveTo>
                  <a:lnTo>
                    <a:pt x="1" y="2537"/>
                  </a:lnTo>
                  <a:lnTo>
                    <a:pt x="2606" y="19614"/>
                  </a:lnTo>
                  <a:cubicBezTo>
                    <a:pt x="2650" y="19899"/>
                    <a:pt x="2650" y="20189"/>
                    <a:pt x="2604" y="20474"/>
                  </a:cubicBezTo>
                  <a:lnTo>
                    <a:pt x="900" y="31450"/>
                  </a:lnTo>
                  <a:cubicBezTo>
                    <a:pt x="4649" y="32081"/>
                    <a:pt x="10593" y="32257"/>
                    <a:pt x="16031" y="32257"/>
                  </a:cubicBezTo>
                  <a:cubicBezTo>
                    <a:pt x="22796" y="32257"/>
                    <a:pt x="28777" y="31986"/>
                    <a:pt x="28777" y="31986"/>
                  </a:cubicBezTo>
                  <a:lnTo>
                    <a:pt x="27559" y="18852"/>
                  </a:lnTo>
                  <a:cubicBezTo>
                    <a:pt x="27559" y="18852"/>
                    <a:pt x="31057" y="16678"/>
                    <a:pt x="30130" y="11559"/>
                  </a:cubicBezTo>
                  <a:cubicBezTo>
                    <a:pt x="29727" y="9334"/>
                    <a:pt x="26858" y="0"/>
                    <a:pt x="2685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3"/>
            <p:cNvSpPr/>
            <p:nvPr/>
          </p:nvSpPr>
          <p:spPr>
            <a:xfrm>
              <a:off x="3228331" y="3364309"/>
              <a:ext cx="404074" cy="459645"/>
            </a:xfrm>
            <a:custGeom>
              <a:rect b="b" l="l" r="r" t="t"/>
              <a:pathLst>
                <a:path extrusionOk="0" h="14144" w="12434">
                  <a:moveTo>
                    <a:pt x="5741" y="1"/>
                  </a:moveTo>
                  <a:lnTo>
                    <a:pt x="1" y="3130"/>
                  </a:lnTo>
                  <a:lnTo>
                    <a:pt x="7088" y="8527"/>
                  </a:lnTo>
                  <a:lnTo>
                    <a:pt x="4649" y="9830"/>
                  </a:lnTo>
                  <a:lnTo>
                    <a:pt x="12434" y="14144"/>
                  </a:lnTo>
                  <a:lnTo>
                    <a:pt x="5686" y="2912"/>
                  </a:lnTo>
                  <a:lnTo>
                    <a:pt x="574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3"/>
            <p:cNvSpPr/>
            <p:nvPr/>
          </p:nvSpPr>
          <p:spPr>
            <a:xfrm>
              <a:off x="3219947" y="3458487"/>
              <a:ext cx="423052" cy="373136"/>
            </a:xfrm>
            <a:custGeom>
              <a:rect b="b" l="l" r="r" t="t"/>
              <a:pathLst>
                <a:path extrusionOk="0" h="11482" w="13018">
                  <a:moveTo>
                    <a:pt x="263" y="1"/>
                  </a:moveTo>
                  <a:cubicBezTo>
                    <a:pt x="195" y="1"/>
                    <a:pt x="129" y="30"/>
                    <a:pt x="82" y="86"/>
                  </a:cubicBezTo>
                  <a:cubicBezTo>
                    <a:pt x="0" y="185"/>
                    <a:pt x="12" y="331"/>
                    <a:pt x="109" y="415"/>
                  </a:cubicBezTo>
                  <a:lnTo>
                    <a:pt x="4709" y="4219"/>
                  </a:lnTo>
                  <a:lnTo>
                    <a:pt x="2579" y="5357"/>
                  </a:lnTo>
                  <a:cubicBezTo>
                    <a:pt x="2416" y="5444"/>
                    <a:pt x="2412" y="5678"/>
                    <a:pt x="2575" y="5771"/>
                  </a:cubicBezTo>
                  <a:lnTo>
                    <a:pt x="12574" y="11449"/>
                  </a:lnTo>
                  <a:cubicBezTo>
                    <a:pt x="12610" y="11470"/>
                    <a:pt x="12650" y="11481"/>
                    <a:pt x="12690" y="11481"/>
                  </a:cubicBezTo>
                  <a:cubicBezTo>
                    <a:pt x="12690" y="11481"/>
                    <a:pt x="12691" y="11481"/>
                    <a:pt x="12692" y="11481"/>
                  </a:cubicBezTo>
                  <a:cubicBezTo>
                    <a:pt x="12933" y="11481"/>
                    <a:pt x="13018" y="11160"/>
                    <a:pt x="12808" y="11040"/>
                  </a:cubicBezTo>
                  <a:lnTo>
                    <a:pt x="3179" y="5574"/>
                  </a:lnTo>
                  <a:lnTo>
                    <a:pt x="5241" y="4470"/>
                  </a:lnTo>
                  <a:cubicBezTo>
                    <a:pt x="5389" y="4390"/>
                    <a:pt x="5410" y="4187"/>
                    <a:pt x="5281" y="4080"/>
                  </a:cubicBezTo>
                  <a:lnTo>
                    <a:pt x="409" y="52"/>
                  </a:lnTo>
                  <a:cubicBezTo>
                    <a:pt x="366" y="17"/>
                    <a:pt x="314" y="1"/>
                    <a:pt x="2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3"/>
            <p:cNvSpPr/>
            <p:nvPr/>
          </p:nvSpPr>
          <p:spPr>
            <a:xfrm>
              <a:off x="3632373" y="3374448"/>
              <a:ext cx="182571" cy="449505"/>
            </a:xfrm>
            <a:custGeom>
              <a:rect b="b" l="l" r="r" t="t"/>
              <a:pathLst>
                <a:path extrusionOk="0" h="13832" w="5618">
                  <a:moveTo>
                    <a:pt x="1202" y="0"/>
                  </a:moveTo>
                  <a:lnTo>
                    <a:pt x="1" y="13832"/>
                  </a:lnTo>
                  <a:lnTo>
                    <a:pt x="3752" y="8918"/>
                  </a:lnTo>
                  <a:lnTo>
                    <a:pt x="2448" y="8215"/>
                  </a:lnTo>
                  <a:lnTo>
                    <a:pt x="5618" y="3003"/>
                  </a:lnTo>
                  <a:lnTo>
                    <a:pt x="120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3"/>
            <p:cNvSpPr/>
            <p:nvPr/>
          </p:nvSpPr>
          <p:spPr>
            <a:xfrm>
              <a:off x="3622493" y="3464401"/>
              <a:ext cx="201160" cy="367222"/>
            </a:xfrm>
            <a:custGeom>
              <a:rect b="b" l="l" r="r" t="t"/>
              <a:pathLst>
                <a:path extrusionOk="0" h="11300" w="6190">
                  <a:moveTo>
                    <a:pt x="5920" y="1"/>
                  </a:moveTo>
                  <a:cubicBezTo>
                    <a:pt x="5845" y="1"/>
                    <a:pt x="5771" y="38"/>
                    <a:pt x="5726" y="105"/>
                  </a:cubicBezTo>
                  <a:lnTo>
                    <a:pt x="3335" y="3727"/>
                  </a:lnTo>
                  <a:lnTo>
                    <a:pt x="4635" y="4424"/>
                  </a:lnTo>
                  <a:lnTo>
                    <a:pt x="111" y="10929"/>
                  </a:lnTo>
                  <a:cubicBezTo>
                    <a:pt x="1" y="11085"/>
                    <a:pt x="113" y="11299"/>
                    <a:pt x="303" y="11299"/>
                  </a:cubicBezTo>
                  <a:cubicBezTo>
                    <a:pt x="381" y="11299"/>
                    <a:pt x="453" y="11261"/>
                    <a:pt x="498" y="11197"/>
                  </a:cubicBezTo>
                  <a:lnTo>
                    <a:pt x="5325" y="4261"/>
                  </a:lnTo>
                  <a:lnTo>
                    <a:pt x="4016" y="3556"/>
                  </a:lnTo>
                  <a:lnTo>
                    <a:pt x="6119" y="364"/>
                  </a:lnTo>
                  <a:cubicBezTo>
                    <a:pt x="6189" y="256"/>
                    <a:pt x="6159" y="111"/>
                    <a:pt x="6051" y="41"/>
                  </a:cubicBezTo>
                  <a:cubicBezTo>
                    <a:pt x="6010" y="14"/>
                    <a:pt x="5965" y="1"/>
                    <a:pt x="592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3"/>
            <p:cNvSpPr/>
            <p:nvPr/>
          </p:nvSpPr>
          <p:spPr>
            <a:xfrm>
              <a:off x="3777116" y="3758926"/>
              <a:ext cx="138667" cy="181466"/>
            </a:xfrm>
            <a:custGeom>
              <a:rect b="b" l="l" r="r" t="t"/>
              <a:pathLst>
                <a:path extrusionOk="0" h="5584" w="4267">
                  <a:moveTo>
                    <a:pt x="1770" y="0"/>
                  </a:moveTo>
                  <a:cubicBezTo>
                    <a:pt x="1620" y="0"/>
                    <a:pt x="1471" y="28"/>
                    <a:pt x="1327" y="87"/>
                  </a:cubicBezTo>
                  <a:cubicBezTo>
                    <a:pt x="396" y="469"/>
                    <a:pt x="1" y="1987"/>
                    <a:pt x="445" y="3481"/>
                  </a:cubicBezTo>
                  <a:cubicBezTo>
                    <a:pt x="823" y="4744"/>
                    <a:pt x="1678" y="5584"/>
                    <a:pt x="2498" y="5584"/>
                  </a:cubicBezTo>
                  <a:cubicBezTo>
                    <a:pt x="2647" y="5584"/>
                    <a:pt x="2796" y="5556"/>
                    <a:pt x="2940" y="5497"/>
                  </a:cubicBezTo>
                  <a:cubicBezTo>
                    <a:pt x="3871" y="5117"/>
                    <a:pt x="4267" y="3597"/>
                    <a:pt x="3822" y="2103"/>
                  </a:cubicBezTo>
                  <a:cubicBezTo>
                    <a:pt x="3446" y="841"/>
                    <a:pt x="2589" y="0"/>
                    <a:pt x="177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3"/>
            <p:cNvSpPr/>
            <p:nvPr/>
          </p:nvSpPr>
          <p:spPr>
            <a:xfrm>
              <a:off x="3803797" y="3769488"/>
              <a:ext cx="109582" cy="150463"/>
            </a:xfrm>
            <a:custGeom>
              <a:rect b="b" l="l" r="r" t="t"/>
              <a:pathLst>
                <a:path extrusionOk="0" h="4630" w="3372">
                  <a:moveTo>
                    <a:pt x="1339" y="1"/>
                  </a:moveTo>
                  <a:cubicBezTo>
                    <a:pt x="1229" y="1"/>
                    <a:pt x="1121" y="21"/>
                    <a:pt x="1015" y="64"/>
                  </a:cubicBezTo>
                  <a:cubicBezTo>
                    <a:pt x="289" y="361"/>
                    <a:pt x="1" y="1609"/>
                    <a:pt x="371" y="2852"/>
                  </a:cubicBezTo>
                  <a:cubicBezTo>
                    <a:pt x="688" y="3914"/>
                    <a:pt x="1384" y="4629"/>
                    <a:pt x="2033" y="4629"/>
                  </a:cubicBezTo>
                  <a:cubicBezTo>
                    <a:pt x="2143" y="4629"/>
                    <a:pt x="2251" y="4609"/>
                    <a:pt x="2357" y="4566"/>
                  </a:cubicBezTo>
                  <a:cubicBezTo>
                    <a:pt x="3083" y="4269"/>
                    <a:pt x="3371" y="3021"/>
                    <a:pt x="3001" y="1778"/>
                  </a:cubicBezTo>
                  <a:cubicBezTo>
                    <a:pt x="2684" y="716"/>
                    <a:pt x="1988" y="1"/>
                    <a:pt x="133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3"/>
            <p:cNvSpPr/>
            <p:nvPr/>
          </p:nvSpPr>
          <p:spPr>
            <a:xfrm>
              <a:off x="3840162" y="3803513"/>
              <a:ext cx="55311" cy="74874"/>
            </a:xfrm>
            <a:custGeom>
              <a:rect b="b" l="l" r="r" t="t"/>
              <a:pathLst>
                <a:path extrusionOk="0" h="2304" w="1702">
                  <a:moveTo>
                    <a:pt x="666" y="1"/>
                  </a:moveTo>
                  <a:cubicBezTo>
                    <a:pt x="604" y="1"/>
                    <a:pt x="542" y="14"/>
                    <a:pt x="483" y="42"/>
                  </a:cubicBezTo>
                  <a:cubicBezTo>
                    <a:pt x="126" y="209"/>
                    <a:pt x="1" y="841"/>
                    <a:pt x="206" y="1455"/>
                  </a:cubicBezTo>
                  <a:cubicBezTo>
                    <a:pt x="376" y="1966"/>
                    <a:pt x="720" y="2304"/>
                    <a:pt x="1038" y="2304"/>
                  </a:cubicBezTo>
                  <a:cubicBezTo>
                    <a:pt x="1100" y="2304"/>
                    <a:pt x="1162" y="2290"/>
                    <a:pt x="1221" y="2263"/>
                  </a:cubicBezTo>
                  <a:cubicBezTo>
                    <a:pt x="1578" y="2096"/>
                    <a:pt x="1701" y="1463"/>
                    <a:pt x="1498" y="849"/>
                  </a:cubicBezTo>
                  <a:cubicBezTo>
                    <a:pt x="1327" y="338"/>
                    <a:pt x="983" y="1"/>
                    <a:pt x="6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3"/>
            <p:cNvSpPr/>
            <p:nvPr/>
          </p:nvSpPr>
          <p:spPr>
            <a:xfrm>
              <a:off x="3277305" y="3305879"/>
              <a:ext cx="601691" cy="542221"/>
            </a:xfrm>
            <a:custGeom>
              <a:rect b="b" l="l" r="r" t="t"/>
              <a:pathLst>
                <a:path extrusionOk="0" h="16685" w="18515">
                  <a:moveTo>
                    <a:pt x="8642" y="1"/>
                  </a:moveTo>
                  <a:cubicBezTo>
                    <a:pt x="7937" y="1"/>
                    <a:pt x="7213" y="92"/>
                    <a:pt x="6490" y="282"/>
                  </a:cubicBezTo>
                  <a:cubicBezTo>
                    <a:pt x="2497" y="1335"/>
                    <a:pt x="1" y="5040"/>
                    <a:pt x="924" y="8541"/>
                  </a:cubicBezTo>
                  <a:lnTo>
                    <a:pt x="2117" y="13069"/>
                  </a:lnTo>
                  <a:cubicBezTo>
                    <a:pt x="2146" y="13176"/>
                    <a:pt x="2242" y="13245"/>
                    <a:pt x="2347" y="13245"/>
                  </a:cubicBezTo>
                  <a:cubicBezTo>
                    <a:pt x="2367" y="13245"/>
                    <a:pt x="2386" y="13243"/>
                    <a:pt x="2406" y="13238"/>
                  </a:cubicBezTo>
                  <a:cubicBezTo>
                    <a:pt x="2532" y="13204"/>
                    <a:pt x="2608" y="13074"/>
                    <a:pt x="2573" y="12949"/>
                  </a:cubicBezTo>
                  <a:lnTo>
                    <a:pt x="1380" y="8421"/>
                  </a:lnTo>
                  <a:cubicBezTo>
                    <a:pt x="523" y="5172"/>
                    <a:pt x="2870" y="1727"/>
                    <a:pt x="6611" y="740"/>
                  </a:cubicBezTo>
                  <a:cubicBezTo>
                    <a:pt x="7296" y="560"/>
                    <a:pt x="7980" y="473"/>
                    <a:pt x="8647" y="473"/>
                  </a:cubicBezTo>
                  <a:cubicBezTo>
                    <a:pt x="11624" y="473"/>
                    <a:pt x="14249" y="2188"/>
                    <a:pt x="14949" y="4843"/>
                  </a:cubicBezTo>
                  <a:lnTo>
                    <a:pt x="18026" y="16508"/>
                  </a:lnTo>
                  <a:cubicBezTo>
                    <a:pt x="18052" y="16611"/>
                    <a:pt x="18145" y="16683"/>
                    <a:pt x="18254" y="16685"/>
                  </a:cubicBezTo>
                  <a:cubicBezTo>
                    <a:pt x="18273" y="16683"/>
                    <a:pt x="18294" y="16681"/>
                    <a:pt x="18315" y="16675"/>
                  </a:cubicBezTo>
                  <a:cubicBezTo>
                    <a:pt x="18440" y="16643"/>
                    <a:pt x="18514" y="16514"/>
                    <a:pt x="18482" y="16386"/>
                  </a:cubicBezTo>
                  <a:lnTo>
                    <a:pt x="15405" y="4721"/>
                  </a:lnTo>
                  <a:cubicBezTo>
                    <a:pt x="14649" y="1855"/>
                    <a:pt x="11830" y="1"/>
                    <a:pt x="864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3"/>
            <p:cNvSpPr/>
            <p:nvPr/>
          </p:nvSpPr>
          <p:spPr>
            <a:xfrm>
              <a:off x="3413112" y="3224342"/>
              <a:ext cx="258323" cy="234599"/>
            </a:xfrm>
            <a:custGeom>
              <a:rect b="b" l="l" r="r" t="t"/>
              <a:pathLst>
                <a:path extrusionOk="0" h="7219" w="7949">
                  <a:moveTo>
                    <a:pt x="0" y="0"/>
                  </a:moveTo>
                  <a:lnTo>
                    <a:pt x="0" y="7219"/>
                  </a:lnTo>
                  <a:lnTo>
                    <a:pt x="7949" y="7219"/>
                  </a:lnTo>
                  <a:lnTo>
                    <a:pt x="7949" y="0"/>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3"/>
            <p:cNvSpPr/>
            <p:nvPr/>
          </p:nvSpPr>
          <p:spPr>
            <a:xfrm>
              <a:off x="3414899" y="3299672"/>
              <a:ext cx="258193" cy="107892"/>
            </a:xfrm>
            <a:custGeom>
              <a:rect b="b" l="l" r="r" t="t"/>
              <a:pathLst>
                <a:path extrusionOk="0" h="3320" w="7945">
                  <a:moveTo>
                    <a:pt x="0" y="0"/>
                  </a:moveTo>
                  <a:lnTo>
                    <a:pt x="0" y="1990"/>
                  </a:lnTo>
                  <a:lnTo>
                    <a:pt x="1644" y="2573"/>
                  </a:lnTo>
                  <a:cubicBezTo>
                    <a:pt x="3033" y="3068"/>
                    <a:pt x="4494" y="3319"/>
                    <a:pt x="5963" y="3319"/>
                  </a:cubicBezTo>
                  <a:cubicBezTo>
                    <a:pt x="6378" y="3319"/>
                    <a:pt x="6793" y="3299"/>
                    <a:pt x="7208" y="3259"/>
                  </a:cubicBezTo>
                  <a:lnTo>
                    <a:pt x="7945" y="3187"/>
                  </a:lnTo>
                  <a:lnTo>
                    <a:pt x="7943" y="0"/>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3"/>
            <p:cNvSpPr/>
            <p:nvPr/>
          </p:nvSpPr>
          <p:spPr>
            <a:xfrm>
              <a:off x="3786378" y="3133187"/>
              <a:ext cx="71040" cy="80074"/>
            </a:xfrm>
            <a:custGeom>
              <a:rect b="b" l="l" r="r" t="t"/>
              <a:pathLst>
                <a:path extrusionOk="0" h="2464" w="2186">
                  <a:moveTo>
                    <a:pt x="1071" y="1"/>
                  </a:moveTo>
                  <a:cubicBezTo>
                    <a:pt x="1054" y="1"/>
                    <a:pt x="1037" y="1"/>
                    <a:pt x="1019" y="2"/>
                  </a:cubicBezTo>
                  <a:lnTo>
                    <a:pt x="1046" y="474"/>
                  </a:lnTo>
                  <a:cubicBezTo>
                    <a:pt x="1054" y="473"/>
                    <a:pt x="1063" y="473"/>
                    <a:pt x="1071" y="473"/>
                  </a:cubicBezTo>
                  <a:cubicBezTo>
                    <a:pt x="1395" y="473"/>
                    <a:pt x="1672" y="790"/>
                    <a:pt x="1694" y="1198"/>
                  </a:cubicBezTo>
                  <a:cubicBezTo>
                    <a:pt x="1709" y="1397"/>
                    <a:pt x="1654" y="1597"/>
                    <a:pt x="1536" y="1760"/>
                  </a:cubicBezTo>
                  <a:cubicBezTo>
                    <a:pt x="1430" y="1899"/>
                    <a:pt x="1287" y="1982"/>
                    <a:pt x="1133" y="1990"/>
                  </a:cubicBezTo>
                  <a:cubicBezTo>
                    <a:pt x="1124" y="1990"/>
                    <a:pt x="1115" y="1991"/>
                    <a:pt x="1105" y="1991"/>
                  </a:cubicBezTo>
                  <a:cubicBezTo>
                    <a:pt x="785" y="1991"/>
                    <a:pt x="507" y="1672"/>
                    <a:pt x="485" y="1266"/>
                  </a:cubicBezTo>
                  <a:cubicBezTo>
                    <a:pt x="478" y="1154"/>
                    <a:pt x="497" y="1085"/>
                    <a:pt x="575" y="947"/>
                  </a:cubicBezTo>
                  <a:lnTo>
                    <a:pt x="160" y="719"/>
                  </a:lnTo>
                  <a:cubicBezTo>
                    <a:pt x="61" y="901"/>
                    <a:pt x="1" y="1063"/>
                    <a:pt x="14" y="1293"/>
                  </a:cubicBezTo>
                  <a:cubicBezTo>
                    <a:pt x="52" y="1950"/>
                    <a:pt x="537" y="2463"/>
                    <a:pt x="1107" y="2463"/>
                  </a:cubicBezTo>
                  <a:cubicBezTo>
                    <a:pt x="1124" y="2463"/>
                    <a:pt x="1143" y="2463"/>
                    <a:pt x="1160" y="2461"/>
                  </a:cubicBezTo>
                  <a:cubicBezTo>
                    <a:pt x="1454" y="2444"/>
                    <a:pt x="1722" y="2296"/>
                    <a:pt x="1912" y="2043"/>
                  </a:cubicBezTo>
                  <a:cubicBezTo>
                    <a:pt x="2097" y="1790"/>
                    <a:pt x="2186" y="1483"/>
                    <a:pt x="2165" y="1171"/>
                  </a:cubicBezTo>
                  <a:cubicBezTo>
                    <a:pt x="2128" y="513"/>
                    <a:pt x="1640" y="1"/>
                    <a:pt x="107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3"/>
            <p:cNvSpPr/>
            <p:nvPr/>
          </p:nvSpPr>
          <p:spPr>
            <a:xfrm>
              <a:off x="3214325" y="3080866"/>
              <a:ext cx="171749" cy="167980"/>
            </a:xfrm>
            <a:custGeom>
              <a:rect b="b" l="l" r="r" t="t"/>
              <a:pathLst>
                <a:path extrusionOk="0" h="5169" w="5285">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3"/>
            <p:cNvSpPr/>
            <p:nvPr/>
          </p:nvSpPr>
          <p:spPr>
            <a:xfrm>
              <a:off x="3214325" y="3080866"/>
              <a:ext cx="171749" cy="167980"/>
            </a:xfrm>
            <a:custGeom>
              <a:rect b="b" l="l" r="r" t="t"/>
              <a:pathLst>
                <a:path extrusionOk="0" h="5169" w="5285">
                  <a:moveTo>
                    <a:pt x="2595" y="0"/>
                  </a:moveTo>
                  <a:cubicBezTo>
                    <a:pt x="2464" y="0"/>
                    <a:pt x="2331" y="12"/>
                    <a:pt x="2197" y="35"/>
                  </a:cubicBezTo>
                  <a:cubicBezTo>
                    <a:pt x="873" y="267"/>
                    <a:pt x="0" y="1597"/>
                    <a:pt x="246" y="3005"/>
                  </a:cubicBezTo>
                  <a:cubicBezTo>
                    <a:pt x="466" y="4269"/>
                    <a:pt x="1517" y="5168"/>
                    <a:pt x="2689" y="5168"/>
                  </a:cubicBezTo>
                  <a:cubicBezTo>
                    <a:pt x="2820" y="5168"/>
                    <a:pt x="2953" y="5157"/>
                    <a:pt x="3086" y="5133"/>
                  </a:cubicBezTo>
                  <a:cubicBezTo>
                    <a:pt x="4411" y="4902"/>
                    <a:pt x="5285" y="3573"/>
                    <a:pt x="5038" y="2165"/>
                  </a:cubicBezTo>
                  <a:cubicBezTo>
                    <a:pt x="4817" y="898"/>
                    <a:pt x="3766" y="0"/>
                    <a:pt x="2595" y="0"/>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3"/>
            <p:cNvSpPr/>
            <p:nvPr/>
          </p:nvSpPr>
          <p:spPr>
            <a:xfrm>
              <a:off x="3244905" y="3132667"/>
              <a:ext cx="68862" cy="81211"/>
            </a:xfrm>
            <a:custGeom>
              <a:rect b="b" l="l" r="r" t="t"/>
              <a:pathLst>
                <a:path extrusionOk="0" h="2499" w="2119">
                  <a:moveTo>
                    <a:pt x="243" y="1"/>
                  </a:moveTo>
                  <a:cubicBezTo>
                    <a:pt x="121" y="1"/>
                    <a:pt x="17" y="95"/>
                    <a:pt x="8" y="220"/>
                  </a:cubicBezTo>
                  <a:cubicBezTo>
                    <a:pt x="0" y="349"/>
                    <a:pt x="97" y="461"/>
                    <a:pt x="228" y="471"/>
                  </a:cubicBezTo>
                  <a:cubicBezTo>
                    <a:pt x="262" y="474"/>
                    <a:pt x="1011" y="539"/>
                    <a:pt x="1435" y="1162"/>
                  </a:cubicBezTo>
                  <a:cubicBezTo>
                    <a:pt x="1123" y="1263"/>
                    <a:pt x="690" y="1459"/>
                    <a:pt x="595" y="1795"/>
                  </a:cubicBezTo>
                  <a:cubicBezTo>
                    <a:pt x="553" y="1943"/>
                    <a:pt x="559" y="2175"/>
                    <a:pt x="829" y="2432"/>
                  </a:cubicBezTo>
                  <a:cubicBezTo>
                    <a:pt x="872" y="2473"/>
                    <a:pt x="931" y="2496"/>
                    <a:pt x="990" y="2496"/>
                  </a:cubicBezTo>
                  <a:lnTo>
                    <a:pt x="992" y="2498"/>
                  </a:lnTo>
                  <a:cubicBezTo>
                    <a:pt x="1205" y="2498"/>
                    <a:pt x="1309" y="2238"/>
                    <a:pt x="1153" y="2090"/>
                  </a:cubicBezTo>
                  <a:cubicBezTo>
                    <a:pt x="1081" y="2021"/>
                    <a:pt x="1041" y="1957"/>
                    <a:pt x="1051" y="1924"/>
                  </a:cubicBezTo>
                  <a:cubicBezTo>
                    <a:pt x="1087" y="1791"/>
                    <a:pt x="1494" y="1614"/>
                    <a:pt x="1834" y="1544"/>
                  </a:cubicBezTo>
                  <a:lnTo>
                    <a:pt x="2119" y="1485"/>
                  </a:lnTo>
                  <a:lnTo>
                    <a:pt x="2003" y="1219"/>
                  </a:lnTo>
                  <a:cubicBezTo>
                    <a:pt x="1515" y="98"/>
                    <a:pt x="312" y="3"/>
                    <a:pt x="260" y="1"/>
                  </a:cubicBezTo>
                  <a:cubicBezTo>
                    <a:pt x="255" y="1"/>
                    <a:pt x="249" y="1"/>
                    <a:pt x="24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3"/>
            <p:cNvSpPr/>
            <p:nvPr/>
          </p:nvSpPr>
          <p:spPr>
            <a:xfrm>
              <a:off x="3279027" y="2682349"/>
              <a:ext cx="570851" cy="692782"/>
            </a:xfrm>
            <a:custGeom>
              <a:rect b="b" l="l" r="r" t="t"/>
              <a:pathLst>
                <a:path extrusionOk="0" h="21318" w="17566">
                  <a:moveTo>
                    <a:pt x="9197" y="1"/>
                  </a:moveTo>
                  <a:cubicBezTo>
                    <a:pt x="8810" y="1"/>
                    <a:pt x="8413" y="46"/>
                    <a:pt x="8008" y="141"/>
                  </a:cubicBezTo>
                  <a:cubicBezTo>
                    <a:pt x="2897" y="1342"/>
                    <a:pt x="1" y="7200"/>
                    <a:pt x="643" y="12682"/>
                  </a:cubicBezTo>
                  <a:cubicBezTo>
                    <a:pt x="1256" y="17931"/>
                    <a:pt x="5580" y="21318"/>
                    <a:pt x="10527" y="21318"/>
                  </a:cubicBezTo>
                  <a:cubicBezTo>
                    <a:pt x="10746" y="21318"/>
                    <a:pt x="10967" y="21311"/>
                    <a:pt x="11189" y="21297"/>
                  </a:cubicBezTo>
                  <a:cubicBezTo>
                    <a:pt x="14733" y="21081"/>
                    <a:pt x="16859" y="19462"/>
                    <a:pt x="17262" y="14348"/>
                  </a:cubicBezTo>
                  <a:cubicBezTo>
                    <a:pt x="17359" y="13113"/>
                    <a:pt x="16660" y="11240"/>
                    <a:pt x="16660" y="11240"/>
                  </a:cubicBezTo>
                  <a:cubicBezTo>
                    <a:pt x="17566" y="7416"/>
                    <a:pt x="14171" y="1"/>
                    <a:pt x="9197" y="1"/>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3"/>
            <p:cNvSpPr/>
            <p:nvPr/>
          </p:nvSpPr>
          <p:spPr>
            <a:xfrm>
              <a:off x="3299923" y="2956693"/>
              <a:ext cx="513103" cy="418178"/>
            </a:xfrm>
            <a:custGeom>
              <a:rect b="b" l="l" r="r" t="t"/>
              <a:pathLst>
                <a:path extrusionOk="0" h="12868" w="15789">
                  <a:moveTo>
                    <a:pt x="1239" y="1"/>
                  </a:moveTo>
                  <a:lnTo>
                    <a:pt x="0" y="4240"/>
                  </a:lnTo>
                  <a:cubicBezTo>
                    <a:pt x="545" y="9245"/>
                    <a:pt x="4688" y="12868"/>
                    <a:pt x="9969" y="12868"/>
                  </a:cubicBezTo>
                  <a:cubicBezTo>
                    <a:pt x="10215" y="12868"/>
                    <a:pt x="10464" y="12860"/>
                    <a:pt x="10715" y="12844"/>
                  </a:cubicBezTo>
                  <a:cubicBezTo>
                    <a:pt x="12328" y="12741"/>
                    <a:pt x="14761" y="11772"/>
                    <a:pt x="15789" y="10140"/>
                  </a:cubicBezTo>
                  <a:lnTo>
                    <a:pt x="15789" y="10140"/>
                  </a:lnTo>
                  <a:cubicBezTo>
                    <a:pt x="15757" y="10153"/>
                    <a:pt x="15758" y="10153"/>
                    <a:pt x="15758" y="10153"/>
                  </a:cubicBezTo>
                  <a:cubicBezTo>
                    <a:pt x="15758" y="10153"/>
                    <a:pt x="15758" y="10153"/>
                    <a:pt x="15726" y="10167"/>
                  </a:cubicBezTo>
                  <a:cubicBezTo>
                    <a:pt x="14193" y="10794"/>
                    <a:pt x="12809" y="11066"/>
                    <a:pt x="11563" y="11066"/>
                  </a:cubicBezTo>
                  <a:cubicBezTo>
                    <a:pt x="3604" y="11066"/>
                    <a:pt x="1239" y="1"/>
                    <a:pt x="1239" y="1"/>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3"/>
            <p:cNvSpPr/>
            <p:nvPr/>
          </p:nvSpPr>
          <p:spPr>
            <a:xfrm>
              <a:off x="3712056" y="2924228"/>
              <a:ext cx="57716" cy="29215"/>
            </a:xfrm>
            <a:custGeom>
              <a:rect b="b" l="l" r="r" t="t"/>
              <a:pathLst>
                <a:path extrusionOk="0" h="899" w="1776">
                  <a:moveTo>
                    <a:pt x="984" y="0"/>
                  </a:moveTo>
                  <a:cubicBezTo>
                    <a:pt x="913" y="0"/>
                    <a:pt x="836" y="6"/>
                    <a:pt x="754" y="17"/>
                  </a:cubicBezTo>
                  <a:cubicBezTo>
                    <a:pt x="353" y="74"/>
                    <a:pt x="161" y="329"/>
                    <a:pt x="68" y="553"/>
                  </a:cubicBezTo>
                  <a:cubicBezTo>
                    <a:pt x="1" y="717"/>
                    <a:pt x="122" y="898"/>
                    <a:pt x="291" y="898"/>
                  </a:cubicBezTo>
                  <a:cubicBezTo>
                    <a:pt x="298" y="898"/>
                    <a:pt x="306" y="898"/>
                    <a:pt x="313" y="897"/>
                  </a:cubicBezTo>
                  <a:cubicBezTo>
                    <a:pt x="796" y="853"/>
                    <a:pt x="1644" y="753"/>
                    <a:pt x="1702" y="576"/>
                  </a:cubicBezTo>
                  <a:cubicBezTo>
                    <a:pt x="1775" y="358"/>
                    <a:pt x="1564" y="0"/>
                    <a:pt x="984"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3"/>
            <p:cNvSpPr/>
            <p:nvPr/>
          </p:nvSpPr>
          <p:spPr>
            <a:xfrm>
              <a:off x="3469008" y="2949608"/>
              <a:ext cx="49851" cy="38997"/>
            </a:xfrm>
            <a:custGeom>
              <a:rect b="b" l="l" r="r" t="t"/>
              <a:pathLst>
                <a:path extrusionOk="0" h="1200" w="1534">
                  <a:moveTo>
                    <a:pt x="1038" y="1"/>
                  </a:moveTo>
                  <a:cubicBezTo>
                    <a:pt x="877" y="1"/>
                    <a:pt x="679" y="52"/>
                    <a:pt x="450" y="185"/>
                  </a:cubicBezTo>
                  <a:cubicBezTo>
                    <a:pt x="97" y="390"/>
                    <a:pt x="9" y="700"/>
                    <a:pt x="4" y="943"/>
                  </a:cubicBezTo>
                  <a:cubicBezTo>
                    <a:pt x="1" y="1090"/>
                    <a:pt x="118" y="1199"/>
                    <a:pt x="247" y="1199"/>
                  </a:cubicBezTo>
                  <a:cubicBezTo>
                    <a:pt x="283" y="1199"/>
                    <a:pt x="320" y="1191"/>
                    <a:pt x="355" y="1173"/>
                  </a:cubicBezTo>
                  <a:cubicBezTo>
                    <a:pt x="785" y="952"/>
                    <a:pt x="1533" y="540"/>
                    <a:pt x="1526" y="354"/>
                  </a:cubicBezTo>
                  <a:cubicBezTo>
                    <a:pt x="1518" y="184"/>
                    <a:pt x="1343" y="1"/>
                    <a:pt x="1038"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3"/>
            <p:cNvSpPr/>
            <p:nvPr/>
          </p:nvSpPr>
          <p:spPr>
            <a:xfrm>
              <a:off x="3547587" y="3149013"/>
              <a:ext cx="116439" cy="51574"/>
            </a:xfrm>
            <a:custGeom>
              <a:rect b="b" l="l" r="r" t="t"/>
              <a:pathLst>
                <a:path extrusionOk="0" h="1587" w="3583">
                  <a:moveTo>
                    <a:pt x="269" y="0"/>
                  </a:moveTo>
                  <a:cubicBezTo>
                    <a:pt x="229" y="0"/>
                    <a:pt x="188" y="11"/>
                    <a:pt x="151" y="32"/>
                  </a:cubicBezTo>
                  <a:cubicBezTo>
                    <a:pt x="41" y="97"/>
                    <a:pt x="1" y="234"/>
                    <a:pt x="60" y="346"/>
                  </a:cubicBezTo>
                  <a:cubicBezTo>
                    <a:pt x="69" y="363"/>
                    <a:pt x="803" y="1587"/>
                    <a:pt x="2186" y="1587"/>
                  </a:cubicBezTo>
                  <a:cubicBezTo>
                    <a:pt x="2551" y="1587"/>
                    <a:pt x="2959" y="1501"/>
                    <a:pt x="3413" y="1288"/>
                  </a:cubicBezTo>
                  <a:cubicBezTo>
                    <a:pt x="3531" y="1233"/>
                    <a:pt x="3583" y="1092"/>
                    <a:pt x="3526" y="975"/>
                  </a:cubicBezTo>
                  <a:cubicBezTo>
                    <a:pt x="3486" y="888"/>
                    <a:pt x="3401" y="838"/>
                    <a:pt x="3313" y="838"/>
                  </a:cubicBezTo>
                  <a:cubicBezTo>
                    <a:pt x="3279" y="838"/>
                    <a:pt x="3245" y="845"/>
                    <a:pt x="3212" y="861"/>
                  </a:cubicBezTo>
                  <a:cubicBezTo>
                    <a:pt x="2830" y="1041"/>
                    <a:pt x="2487" y="1113"/>
                    <a:pt x="2183" y="1113"/>
                  </a:cubicBezTo>
                  <a:cubicBezTo>
                    <a:pt x="1076" y="1113"/>
                    <a:pt x="499" y="162"/>
                    <a:pt x="468" y="108"/>
                  </a:cubicBezTo>
                  <a:cubicBezTo>
                    <a:pt x="423" y="38"/>
                    <a:pt x="347"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3"/>
            <p:cNvSpPr/>
            <p:nvPr/>
          </p:nvSpPr>
          <p:spPr>
            <a:xfrm>
              <a:off x="3150110" y="2680042"/>
              <a:ext cx="494579" cy="416618"/>
            </a:xfrm>
            <a:custGeom>
              <a:rect b="b" l="l" r="r" t="t"/>
              <a:pathLst>
                <a:path extrusionOk="0" h="12820" w="15219">
                  <a:moveTo>
                    <a:pt x="12450" y="1"/>
                  </a:moveTo>
                  <a:cubicBezTo>
                    <a:pt x="1" y="1"/>
                    <a:pt x="3160" y="12820"/>
                    <a:pt x="3160" y="12820"/>
                  </a:cubicBezTo>
                  <a:cubicBezTo>
                    <a:pt x="14400" y="9654"/>
                    <a:pt x="15219" y="187"/>
                    <a:pt x="15219" y="187"/>
                  </a:cubicBezTo>
                  <a:cubicBezTo>
                    <a:pt x="14220" y="60"/>
                    <a:pt x="13299" y="1"/>
                    <a:pt x="12450"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3"/>
            <p:cNvSpPr/>
            <p:nvPr/>
          </p:nvSpPr>
          <p:spPr>
            <a:xfrm>
              <a:off x="3569522" y="2682414"/>
              <a:ext cx="426530" cy="313666"/>
            </a:xfrm>
            <a:custGeom>
              <a:rect b="b" l="l" r="r" t="t"/>
              <a:pathLst>
                <a:path extrusionOk="0" h="9652" w="13125">
                  <a:moveTo>
                    <a:pt x="0" y="0"/>
                  </a:moveTo>
                  <a:cubicBezTo>
                    <a:pt x="0" y="0"/>
                    <a:pt x="5659" y="3033"/>
                    <a:pt x="7865" y="9651"/>
                  </a:cubicBezTo>
                  <a:cubicBezTo>
                    <a:pt x="7865" y="9651"/>
                    <a:pt x="13125" y="0"/>
                    <a:pt x="0"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3"/>
            <p:cNvSpPr/>
            <p:nvPr/>
          </p:nvSpPr>
          <p:spPr>
            <a:xfrm>
              <a:off x="3254589" y="2690376"/>
              <a:ext cx="372519" cy="403521"/>
            </a:xfrm>
            <a:custGeom>
              <a:rect b="b" l="l" r="r" t="t"/>
              <a:pathLst>
                <a:path extrusionOk="0" h="12417" w="11463">
                  <a:moveTo>
                    <a:pt x="9637" y="0"/>
                  </a:moveTo>
                  <a:cubicBezTo>
                    <a:pt x="8175" y="0"/>
                    <a:pt x="5961" y="311"/>
                    <a:pt x="4004" y="1861"/>
                  </a:cubicBezTo>
                  <a:cubicBezTo>
                    <a:pt x="1475" y="3860"/>
                    <a:pt x="130" y="7329"/>
                    <a:pt x="4" y="12175"/>
                  </a:cubicBezTo>
                  <a:cubicBezTo>
                    <a:pt x="0" y="12304"/>
                    <a:pt x="103" y="12412"/>
                    <a:pt x="234" y="12416"/>
                  </a:cubicBezTo>
                  <a:lnTo>
                    <a:pt x="240" y="12416"/>
                  </a:lnTo>
                  <a:cubicBezTo>
                    <a:pt x="369" y="12416"/>
                    <a:pt x="474" y="12313"/>
                    <a:pt x="477" y="12186"/>
                  </a:cubicBezTo>
                  <a:cubicBezTo>
                    <a:pt x="599" y="7491"/>
                    <a:pt x="1882" y="4143"/>
                    <a:pt x="4293" y="2233"/>
                  </a:cubicBezTo>
                  <a:cubicBezTo>
                    <a:pt x="6141" y="769"/>
                    <a:pt x="8279" y="482"/>
                    <a:pt x="9672" y="482"/>
                  </a:cubicBezTo>
                  <a:cubicBezTo>
                    <a:pt x="10558" y="482"/>
                    <a:pt x="11142" y="598"/>
                    <a:pt x="11156" y="601"/>
                  </a:cubicBezTo>
                  <a:cubicBezTo>
                    <a:pt x="11173" y="604"/>
                    <a:pt x="11189" y="606"/>
                    <a:pt x="11205" y="606"/>
                  </a:cubicBezTo>
                  <a:cubicBezTo>
                    <a:pt x="11315" y="606"/>
                    <a:pt x="11412" y="529"/>
                    <a:pt x="11436" y="418"/>
                  </a:cubicBezTo>
                  <a:cubicBezTo>
                    <a:pt x="11462" y="291"/>
                    <a:pt x="11381" y="166"/>
                    <a:pt x="11253" y="139"/>
                  </a:cubicBezTo>
                  <a:cubicBezTo>
                    <a:pt x="11190" y="126"/>
                    <a:pt x="10565" y="0"/>
                    <a:pt x="9637" y="0"/>
                  </a:cubicBezTo>
                  <a:close/>
                </a:path>
              </a:pathLst>
            </a:custGeom>
            <a:solidFill>
              <a:srgbClr val="6E3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3"/>
            <p:cNvSpPr/>
            <p:nvPr/>
          </p:nvSpPr>
          <p:spPr>
            <a:xfrm>
              <a:off x="3254102" y="2717934"/>
              <a:ext cx="386135" cy="365889"/>
            </a:xfrm>
            <a:custGeom>
              <a:rect b="b" l="l" r="r" t="t"/>
              <a:pathLst>
                <a:path extrusionOk="0" h="11259" w="11882">
                  <a:moveTo>
                    <a:pt x="11633" y="1"/>
                  </a:moveTo>
                  <a:cubicBezTo>
                    <a:pt x="11626" y="1"/>
                    <a:pt x="11619" y="1"/>
                    <a:pt x="11612" y="2"/>
                  </a:cubicBezTo>
                  <a:cubicBezTo>
                    <a:pt x="8293" y="399"/>
                    <a:pt x="5239" y="2419"/>
                    <a:pt x="2778" y="5847"/>
                  </a:cubicBezTo>
                  <a:cubicBezTo>
                    <a:pt x="931" y="8423"/>
                    <a:pt x="51" y="10920"/>
                    <a:pt x="42" y="10945"/>
                  </a:cubicBezTo>
                  <a:cubicBezTo>
                    <a:pt x="0" y="11066"/>
                    <a:pt x="65" y="11201"/>
                    <a:pt x="188" y="11245"/>
                  </a:cubicBezTo>
                  <a:cubicBezTo>
                    <a:pt x="213" y="11253"/>
                    <a:pt x="240" y="11256"/>
                    <a:pt x="266" y="11258"/>
                  </a:cubicBezTo>
                  <a:cubicBezTo>
                    <a:pt x="365" y="11256"/>
                    <a:pt x="454" y="11194"/>
                    <a:pt x="489" y="11099"/>
                  </a:cubicBezTo>
                  <a:cubicBezTo>
                    <a:pt x="521" y="11002"/>
                    <a:pt x="3956" y="1391"/>
                    <a:pt x="11667" y="471"/>
                  </a:cubicBezTo>
                  <a:cubicBezTo>
                    <a:pt x="11795" y="452"/>
                    <a:pt x="11882" y="336"/>
                    <a:pt x="11867" y="209"/>
                  </a:cubicBezTo>
                  <a:cubicBezTo>
                    <a:pt x="11852" y="90"/>
                    <a:pt x="11752" y="1"/>
                    <a:pt x="11633" y="1"/>
                  </a:cubicBezTo>
                  <a:close/>
                </a:path>
              </a:pathLst>
            </a:custGeom>
            <a:solidFill>
              <a:srgbClr val="6E3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33"/>
            <p:cNvSpPr/>
            <p:nvPr/>
          </p:nvSpPr>
          <p:spPr>
            <a:xfrm>
              <a:off x="3629155" y="2708835"/>
              <a:ext cx="219066" cy="294882"/>
            </a:xfrm>
            <a:custGeom>
              <a:rect b="b" l="l" r="r" t="t"/>
              <a:pathLst>
                <a:path extrusionOk="0" h="9074" w="6741">
                  <a:moveTo>
                    <a:pt x="782" y="1"/>
                  </a:moveTo>
                  <a:cubicBezTo>
                    <a:pt x="458" y="1"/>
                    <a:pt x="250" y="27"/>
                    <a:pt x="221" y="31"/>
                  </a:cubicBezTo>
                  <a:cubicBezTo>
                    <a:pt x="92" y="48"/>
                    <a:pt x="1" y="166"/>
                    <a:pt x="18" y="295"/>
                  </a:cubicBezTo>
                  <a:cubicBezTo>
                    <a:pt x="34" y="414"/>
                    <a:pt x="134" y="500"/>
                    <a:pt x="251" y="500"/>
                  </a:cubicBezTo>
                  <a:cubicBezTo>
                    <a:pt x="261" y="500"/>
                    <a:pt x="272" y="500"/>
                    <a:pt x="282" y="498"/>
                  </a:cubicBezTo>
                  <a:cubicBezTo>
                    <a:pt x="289" y="498"/>
                    <a:pt x="463" y="477"/>
                    <a:pt x="747" y="477"/>
                  </a:cubicBezTo>
                  <a:cubicBezTo>
                    <a:pt x="1540" y="477"/>
                    <a:pt x="3190" y="641"/>
                    <a:pt x="4409" y="1874"/>
                  </a:cubicBezTo>
                  <a:cubicBezTo>
                    <a:pt x="5785" y="3267"/>
                    <a:pt x="6251" y="5598"/>
                    <a:pt x="5796" y="8804"/>
                  </a:cubicBezTo>
                  <a:cubicBezTo>
                    <a:pt x="5779" y="8933"/>
                    <a:pt x="5869" y="9053"/>
                    <a:pt x="5998" y="9072"/>
                  </a:cubicBezTo>
                  <a:cubicBezTo>
                    <a:pt x="6009" y="9074"/>
                    <a:pt x="6021" y="9074"/>
                    <a:pt x="6032" y="9074"/>
                  </a:cubicBezTo>
                  <a:cubicBezTo>
                    <a:pt x="6148" y="9074"/>
                    <a:pt x="6249" y="8986"/>
                    <a:pt x="6264" y="8870"/>
                  </a:cubicBezTo>
                  <a:cubicBezTo>
                    <a:pt x="6741" y="5507"/>
                    <a:pt x="6228" y="3041"/>
                    <a:pt x="4742" y="1540"/>
                  </a:cubicBezTo>
                  <a:cubicBezTo>
                    <a:pt x="3408" y="193"/>
                    <a:pt x="1665" y="1"/>
                    <a:pt x="782" y="1"/>
                  </a:cubicBezTo>
                  <a:close/>
                </a:path>
              </a:pathLst>
            </a:custGeom>
            <a:solidFill>
              <a:srgbClr val="6E3E2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33"/>
            <p:cNvSpPr/>
            <p:nvPr/>
          </p:nvSpPr>
          <p:spPr>
            <a:xfrm>
              <a:off x="3287932" y="3054705"/>
              <a:ext cx="50599" cy="85598"/>
            </a:xfrm>
            <a:custGeom>
              <a:rect b="b" l="l" r="r" t="t"/>
              <a:pathLst>
                <a:path extrusionOk="0" h="2634" w="1557">
                  <a:moveTo>
                    <a:pt x="1557" y="0"/>
                  </a:moveTo>
                  <a:lnTo>
                    <a:pt x="0" y="434"/>
                  </a:lnTo>
                  <a:lnTo>
                    <a:pt x="633" y="2634"/>
                  </a:lnTo>
                  <a:cubicBezTo>
                    <a:pt x="1211" y="2130"/>
                    <a:pt x="1557" y="0"/>
                    <a:pt x="1557"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3"/>
            <p:cNvSpPr/>
            <p:nvPr/>
          </p:nvSpPr>
          <p:spPr>
            <a:xfrm>
              <a:off x="3275518" y="3214268"/>
              <a:ext cx="71105" cy="80041"/>
            </a:xfrm>
            <a:custGeom>
              <a:rect b="b" l="l" r="r" t="t"/>
              <a:pathLst>
                <a:path extrusionOk="0" h="2463" w="2188">
                  <a:moveTo>
                    <a:pt x="1115" y="1"/>
                  </a:moveTo>
                  <a:cubicBezTo>
                    <a:pt x="545" y="1"/>
                    <a:pt x="58" y="514"/>
                    <a:pt x="21" y="1171"/>
                  </a:cubicBezTo>
                  <a:cubicBezTo>
                    <a:pt x="1" y="1482"/>
                    <a:pt x="90" y="1792"/>
                    <a:pt x="274" y="2043"/>
                  </a:cubicBezTo>
                  <a:cubicBezTo>
                    <a:pt x="464" y="2296"/>
                    <a:pt x="732" y="2446"/>
                    <a:pt x="1027" y="2463"/>
                  </a:cubicBezTo>
                  <a:lnTo>
                    <a:pt x="1082" y="2463"/>
                  </a:lnTo>
                  <a:cubicBezTo>
                    <a:pt x="1652" y="2463"/>
                    <a:pt x="2136" y="1952"/>
                    <a:pt x="2174" y="1294"/>
                  </a:cubicBezTo>
                  <a:cubicBezTo>
                    <a:pt x="2188" y="1063"/>
                    <a:pt x="2129" y="903"/>
                    <a:pt x="2026" y="719"/>
                  </a:cubicBezTo>
                  <a:lnTo>
                    <a:pt x="1614" y="947"/>
                  </a:lnTo>
                  <a:cubicBezTo>
                    <a:pt x="1690" y="1087"/>
                    <a:pt x="1709" y="1156"/>
                    <a:pt x="1703" y="1268"/>
                  </a:cubicBezTo>
                  <a:cubicBezTo>
                    <a:pt x="1679" y="1677"/>
                    <a:pt x="1401" y="1992"/>
                    <a:pt x="1075" y="1992"/>
                  </a:cubicBezTo>
                  <a:cubicBezTo>
                    <a:pt x="1069" y="1992"/>
                    <a:pt x="1062" y="1992"/>
                    <a:pt x="1055" y="1992"/>
                  </a:cubicBezTo>
                  <a:cubicBezTo>
                    <a:pt x="899" y="1982"/>
                    <a:pt x="757" y="1901"/>
                    <a:pt x="650" y="1760"/>
                  </a:cubicBezTo>
                  <a:cubicBezTo>
                    <a:pt x="533" y="1596"/>
                    <a:pt x="477" y="1399"/>
                    <a:pt x="493" y="1197"/>
                  </a:cubicBezTo>
                  <a:cubicBezTo>
                    <a:pt x="515" y="791"/>
                    <a:pt x="790" y="473"/>
                    <a:pt x="1113" y="473"/>
                  </a:cubicBezTo>
                  <a:cubicBezTo>
                    <a:pt x="1122" y="473"/>
                    <a:pt x="1131" y="473"/>
                    <a:pt x="1141" y="473"/>
                  </a:cubicBezTo>
                  <a:lnTo>
                    <a:pt x="1167" y="2"/>
                  </a:lnTo>
                  <a:cubicBezTo>
                    <a:pt x="1150" y="1"/>
                    <a:pt x="1133" y="1"/>
                    <a:pt x="111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3"/>
            <p:cNvSpPr/>
            <p:nvPr/>
          </p:nvSpPr>
          <p:spPr>
            <a:xfrm>
              <a:off x="3413112" y="3458909"/>
              <a:ext cx="259980" cy="365044"/>
            </a:xfrm>
            <a:custGeom>
              <a:rect b="b" l="l" r="r" t="t"/>
              <a:pathLst>
                <a:path extrusionOk="0" h="11233" w="8000">
                  <a:moveTo>
                    <a:pt x="0" y="1"/>
                  </a:moveTo>
                  <a:lnTo>
                    <a:pt x="6748" y="11233"/>
                  </a:lnTo>
                  <a:lnTo>
                    <a:pt x="8000" y="1"/>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3"/>
            <p:cNvSpPr/>
            <p:nvPr/>
          </p:nvSpPr>
          <p:spPr>
            <a:xfrm>
              <a:off x="3331641" y="3701243"/>
              <a:ext cx="49006" cy="60835"/>
            </a:xfrm>
            <a:custGeom>
              <a:rect b="b" l="l" r="r" t="t"/>
              <a:pathLst>
                <a:path extrusionOk="0" h="1872" w="1508">
                  <a:moveTo>
                    <a:pt x="750" y="0"/>
                  </a:moveTo>
                  <a:cubicBezTo>
                    <a:pt x="715" y="0"/>
                    <a:pt x="679" y="6"/>
                    <a:pt x="643" y="17"/>
                  </a:cubicBezTo>
                  <a:lnTo>
                    <a:pt x="286" y="133"/>
                  </a:lnTo>
                  <a:cubicBezTo>
                    <a:pt x="102" y="194"/>
                    <a:pt x="1" y="391"/>
                    <a:pt x="62" y="578"/>
                  </a:cubicBezTo>
                  <a:lnTo>
                    <a:pt x="483" y="1872"/>
                  </a:lnTo>
                  <a:lnTo>
                    <a:pt x="1508" y="1537"/>
                  </a:lnTo>
                  <a:lnTo>
                    <a:pt x="1086" y="243"/>
                  </a:lnTo>
                  <a:cubicBezTo>
                    <a:pt x="1037" y="95"/>
                    <a:pt x="899" y="0"/>
                    <a:pt x="7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3"/>
            <p:cNvSpPr/>
            <p:nvPr/>
          </p:nvSpPr>
          <p:spPr>
            <a:xfrm>
              <a:off x="3262681" y="3742482"/>
              <a:ext cx="334334" cy="398874"/>
            </a:xfrm>
            <a:custGeom>
              <a:rect b="b" l="l" r="r" t="t"/>
              <a:pathLst>
                <a:path extrusionOk="0" h="12274" w="10288">
                  <a:moveTo>
                    <a:pt x="4297" y="1"/>
                  </a:moveTo>
                  <a:cubicBezTo>
                    <a:pt x="3903" y="1"/>
                    <a:pt x="3503" y="62"/>
                    <a:pt x="3109" y="190"/>
                  </a:cubicBezTo>
                  <a:cubicBezTo>
                    <a:pt x="1099" y="844"/>
                    <a:pt x="0" y="3006"/>
                    <a:pt x="654" y="5017"/>
                  </a:cubicBezTo>
                  <a:lnTo>
                    <a:pt x="2966" y="12110"/>
                  </a:lnTo>
                  <a:cubicBezTo>
                    <a:pt x="2997" y="12207"/>
                    <a:pt x="3088" y="12272"/>
                    <a:pt x="3191" y="12273"/>
                  </a:cubicBezTo>
                  <a:lnTo>
                    <a:pt x="3191" y="12272"/>
                  </a:lnTo>
                  <a:cubicBezTo>
                    <a:pt x="3350" y="12272"/>
                    <a:pt x="3462" y="12116"/>
                    <a:pt x="3415" y="11964"/>
                  </a:cubicBezTo>
                  <a:lnTo>
                    <a:pt x="1104" y="4870"/>
                  </a:lnTo>
                  <a:cubicBezTo>
                    <a:pt x="530" y="3111"/>
                    <a:pt x="1496" y="1213"/>
                    <a:pt x="3255" y="639"/>
                  </a:cubicBezTo>
                  <a:cubicBezTo>
                    <a:pt x="3601" y="526"/>
                    <a:pt x="3952" y="472"/>
                    <a:pt x="4297" y="472"/>
                  </a:cubicBezTo>
                  <a:cubicBezTo>
                    <a:pt x="5711" y="472"/>
                    <a:pt x="7026" y="1374"/>
                    <a:pt x="7489" y="2790"/>
                  </a:cubicBezTo>
                  <a:lnTo>
                    <a:pt x="9800" y="9883"/>
                  </a:lnTo>
                  <a:cubicBezTo>
                    <a:pt x="9831" y="9982"/>
                    <a:pt x="9923" y="10045"/>
                    <a:pt x="10022" y="10045"/>
                  </a:cubicBezTo>
                  <a:cubicBezTo>
                    <a:pt x="10046" y="10045"/>
                    <a:pt x="10071" y="10042"/>
                    <a:pt x="10096" y="10033"/>
                  </a:cubicBezTo>
                  <a:cubicBezTo>
                    <a:pt x="10221" y="9993"/>
                    <a:pt x="10288" y="9860"/>
                    <a:pt x="10248" y="9737"/>
                  </a:cubicBezTo>
                  <a:lnTo>
                    <a:pt x="7937" y="2643"/>
                  </a:lnTo>
                  <a:cubicBezTo>
                    <a:pt x="7410" y="1027"/>
                    <a:pt x="5910" y="1"/>
                    <a:pt x="4297"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3"/>
            <p:cNvSpPr/>
            <p:nvPr/>
          </p:nvSpPr>
          <p:spPr>
            <a:xfrm>
              <a:off x="3288289" y="3821191"/>
              <a:ext cx="301999" cy="307816"/>
            </a:xfrm>
            <a:custGeom>
              <a:rect b="b" l="l" r="r" t="t"/>
              <a:pathLst>
                <a:path extrusionOk="0" h="9472" w="9293">
                  <a:moveTo>
                    <a:pt x="4296" y="0"/>
                  </a:moveTo>
                  <a:cubicBezTo>
                    <a:pt x="3903" y="0"/>
                    <a:pt x="3503" y="61"/>
                    <a:pt x="3110" y="189"/>
                  </a:cubicBezTo>
                  <a:cubicBezTo>
                    <a:pt x="1103" y="845"/>
                    <a:pt x="1" y="3009"/>
                    <a:pt x="656" y="5017"/>
                  </a:cubicBezTo>
                  <a:lnTo>
                    <a:pt x="2055" y="9310"/>
                  </a:lnTo>
                  <a:cubicBezTo>
                    <a:pt x="2085" y="9407"/>
                    <a:pt x="2177" y="9471"/>
                    <a:pt x="2279" y="9471"/>
                  </a:cubicBezTo>
                  <a:cubicBezTo>
                    <a:pt x="2304" y="9471"/>
                    <a:pt x="2329" y="9468"/>
                    <a:pt x="2351" y="9460"/>
                  </a:cubicBezTo>
                  <a:cubicBezTo>
                    <a:pt x="2477" y="9420"/>
                    <a:pt x="2543" y="9287"/>
                    <a:pt x="2503" y="9164"/>
                  </a:cubicBezTo>
                  <a:lnTo>
                    <a:pt x="1105" y="4871"/>
                  </a:lnTo>
                  <a:cubicBezTo>
                    <a:pt x="531" y="3112"/>
                    <a:pt x="1496" y="1211"/>
                    <a:pt x="3256" y="639"/>
                  </a:cubicBezTo>
                  <a:cubicBezTo>
                    <a:pt x="3602" y="526"/>
                    <a:pt x="3953" y="473"/>
                    <a:pt x="4298" y="473"/>
                  </a:cubicBezTo>
                  <a:cubicBezTo>
                    <a:pt x="5712" y="473"/>
                    <a:pt x="7027" y="1373"/>
                    <a:pt x="7489" y="2790"/>
                  </a:cubicBezTo>
                  <a:lnTo>
                    <a:pt x="8804" y="6826"/>
                  </a:lnTo>
                  <a:cubicBezTo>
                    <a:pt x="8836" y="6925"/>
                    <a:pt x="8928" y="6989"/>
                    <a:pt x="9027" y="6989"/>
                  </a:cubicBezTo>
                  <a:cubicBezTo>
                    <a:pt x="9051" y="6989"/>
                    <a:pt x="9076" y="6985"/>
                    <a:pt x="9101" y="6977"/>
                  </a:cubicBezTo>
                  <a:cubicBezTo>
                    <a:pt x="9226" y="6937"/>
                    <a:pt x="9293" y="6804"/>
                    <a:pt x="9253" y="6680"/>
                  </a:cubicBezTo>
                  <a:lnTo>
                    <a:pt x="7938" y="2644"/>
                  </a:lnTo>
                  <a:cubicBezTo>
                    <a:pt x="7411" y="1027"/>
                    <a:pt x="5910" y="0"/>
                    <a:pt x="429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3"/>
            <p:cNvSpPr/>
            <p:nvPr/>
          </p:nvSpPr>
          <p:spPr>
            <a:xfrm>
              <a:off x="3343990" y="4092416"/>
              <a:ext cx="73347" cy="85468"/>
            </a:xfrm>
            <a:custGeom>
              <a:rect b="b" l="l" r="r" t="t"/>
              <a:pathLst>
                <a:path extrusionOk="0" h="2630" w="2257">
                  <a:moveTo>
                    <a:pt x="921" y="0"/>
                  </a:moveTo>
                  <a:cubicBezTo>
                    <a:pt x="850" y="0"/>
                    <a:pt x="780" y="11"/>
                    <a:pt x="712" y="33"/>
                  </a:cubicBezTo>
                  <a:cubicBezTo>
                    <a:pt x="216" y="194"/>
                    <a:pt x="1" y="899"/>
                    <a:pt x="231" y="1606"/>
                  </a:cubicBezTo>
                  <a:cubicBezTo>
                    <a:pt x="430" y="2216"/>
                    <a:pt x="893" y="2629"/>
                    <a:pt x="1335" y="2629"/>
                  </a:cubicBezTo>
                  <a:cubicBezTo>
                    <a:pt x="1406" y="2629"/>
                    <a:pt x="1477" y="2619"/>
                    <a:pt x="1546" y="2596"/>
                  </a:cubicBezTo>
                  <a:cubicBezTo>
                    <a:pt x="2042" y="2435"/>
                    <a:pt x="2256" y="1730"/>
                    <a:pt x="2025" y="1023"/>
                  </a:cubicBezTo>
                  <a:cubicBezTo>
                    <a:pt x="1826" y="412"/>
                    <a:pt x="1362" y="0"/>
                    <a:pt x="92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3"/>
            <p:cNvSpPr/>
            <p:nvPr/>
          </p:nvSpPr>
          <p:spPr>
            <a:xfrm>
              <a:off x="3536895" y="4029533"/>
              <a:ext cx="73347" cy="85501"/>
            </a:xfrm>
            <a:custGeom>
              <a:rect b="b" l="l" r="r" t="t"/>
              <a:pathLst>
                <a:path extrusionOk="0" h="2631" w="2257">
                  <a:moveTo>
                    <a:pt x="922" y="0"/>
                  </a:moveTo>
                  <a:cubicBezTo>
                    <a:pt x="851" y="0"/>
                    <a:pt x="780" y="11"/>
                    <a:pt x="712" y="33"/>
                  </a:cubicBezTo>
                  <a:cubicBezTo>
                    <a:pt x="216" y="195"/>
                    <a:pt x="1" y="900"/>
                    <a:pt x="231" y="1607"/>
                  </a:cubicBezTo>
                  <a:cubicBezTo>
                    <a:pt x="430" y="2217"/>
                    <a:pt x="895" y="2630"/>
                    <a:pt x="1335" y="2630"/>
                  </a:cubicBezTo>
                  <a:cubicBezTo>
                    <a:pt x="1407" y="2630"/>
                    <a:pt x="1477" y="2619"/>
                    <a:pt x="1546" y="2597"/>
                  </a:cubicBezTo>
                  <a:cubicBezTo>
                    <a:pt x="2042" y="2435"/>
                    <a:pt x="2256" y="1730"/>
                    <a:pt x="2027" y="1023"/>
                  </a:cubicBezTo>
                  <a:cubicBezTo>
                    <a:pt x="1827" y="413"/>
                    <a:pt x="1363" y="0"/>
                    <a:pt x="92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3"/>
            <p:cNvSpPr/>
            <p:nvPr/>
          </p:nvSpPr>
          <p:spPr>
            <a:xfrm>
              <a:off x="3300541" y="3738713"/>
              <a:ext cx="129568" cy="61355"/>
            </a:xfrm>
            <a:custGeom>
              <a:rect b="b" l="l" r="r" t="t"/>
              <a:pathLst>
                <a:path extrusionOk="0" h="1888" w="3987">
                  <a:moveTo>
                    <a:pt x="3135" y="0"/>
                  </a:moveTo>
                  <a:cubicBezTo>
                    <a:pt x="2028" y="0"/>
                    <a:pt x="961" y="465"/>
                    <a:pt x="205" y="1296"/>
                  </a:cubicBezTo>
                  <a:cubicBezTo>
                    <a:pt x="0" y="1524"/>
                    <a:pt x="162" y="1887"/>
                    <a:pt x="468" y="1887"/>
                  </a:cubicBezTo>
                  <a:cubicBezTo>
                    <a:pt x="470" y="1887"/>
                    <a:pt x="472" y="1887"/>
                    <a:pt x="474" y="1887"/>
                  </a:cubicBezTo>
                  <a:cubicBezTo>
                    <a:pt x="572" y="1887"/>
                    <a:pt x="665" y="1844"/>
                    <a:pt x="730" y="1771"/>
                  </a:cubicBezTo>
                  <a:cubicBezTo>
                    <a:pt x="1110" y="1353"/>
                    <a:pt x="1591" y="1042"/>
                    <a:pt x="2128" y="867"/>
                  </a:cubicBezTo>
                  <a:cubicBezTo>
                    <a:pt x="2452" y="760"/>
                    <a:pt x="2790" y="707"/>
                    <a:pt x="3129" y="707"/>
                  </a:cubicBezTo>
                  <a:cubicBezTo>
                    <a:pt x="3273" y="707"/>
                    <a:pt x="3418" y="717"/>
                    <a:pt x="3561" y="736"/>
                  </a:cubicBezTo>
                  <a:cubicBezTo>
                    <a:pt x="3577" y="738"/>
                    <a:pt x="3593" y="739"/>
                    <a:pt x="3609" y="739"/>
                  </a:cubicBezTo>
                  <a:cubicBezTo>
                    <a:pt x="3784" y="739"/>
                    <a:pt x="3936" y="609"/>
                    <a:pt x="3960" y="432"/>
                  </a:cubicBezTo>
                  <a:cubicBezTo>
                    <a:pt x="3987" y="240"/>
                    <a:pt x="3850" y="61"/>
                    <a:pt x="3656" y="35"/>
                  </a:cubicBezTo>
                  <a:cubicBezTo>
                    <a:pt x="3482" y="11"/>
                    <a:pt x="3308" y="0"/>
                    <a:pt x="313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3"/>
            <p:cNvSpPr/>
            <p:nvPr/>
          </p:nvSpPr>
          <p:spPr>
            <a:xfrm>
              <a:off x="3449899" y="3320795"/>
              <a:ext cx="229562" cy="63923"/>
            </a:xfrm>
            <a:custGeom>
              <a:rect b="b" l="l" r="r" t="t"/>
              <a:pathLst>
                <a:path extrusionOk="0" h="1967" w="7064">
                  <a:moveTo>
                    <a:pt x="269" y="0"/>
                  </a:moveTo>
                  <a:cubicBezTo>
                    <a:pt x="191" y="0"/>
                    <a:pt x="114" y="39"/>
                    <a:pt x="69" y="110"/>
                  </a:cubicBezTo>
                  <a:cubicBezTo>
                    <a:pt x="1" y="222"/>
                    <a:pt x="35" y="367"/>
                    <a:pt x="145" y="437"/>
                  </a:cubicBezTo>
                  <a:cubicBezTo>
                    <a:pt x="2211" y="1727"/>
                    <a:pt x="4327" y="1967"/>
                    <a:pt x="5618" y="1967"/>
                  </a:cubicBezTo>
                  <a:cubicBezTo>
                    <a:pt x="6342" y="1967"/>
                    <a:pt x="6805" y="1893"/>
                    <a:pt x="6856" y="1883"/>
                  </a:cubicBezTo>
                  <a:cubicBezTo>
                    <a:pt x="6982" y="1858"/>
                    <a:pt x="7064" y="1739"/>
                    <a:pt x="7043" y="1611"/>
                  </a:cubicBezTo>
                  <a:cubicBezTo>
                    <a:pt x="7024" y="1497"/>
                    <a:pt x="6923" y="1415"/>
                    <a:pt x="6809" y="1415"/>
                  </a:cubicBezTo>
                  <a:cubicBezTo>
                    <a:pt x="6798" y="1415"/>
                    <a:pt x="6788" y="1416"/>
                    <a:pt x="6777" y="1418"/>
                  </a:cubicBezTo>
                  <a:cubicBezTo>
                    <a:pt x="6765" y="1420"/>
                    <a:pt x="6338" y="1489"/>
                    <a:pt x="5653" y="1489"/>
                  </a:cubicBezTo>
                  <a:cubicBezTo>
                    <a:pt x="4423" y="1489"/>
                    <a:pt x="2364" y="1266"/>
                    <a:pt x="394" y="36"/>
                  </a:cubicBezTo>
                  <a:cubicBezTo>
                    <a:pt x="355" y="12"/>
                    <a:pt x="312" y="0"/>
                    <a:pt x="26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3"/>
            <p:cNvSpPr/>
            <p:nvPr/>
          </p:nvSpPr>
          <p:spPr>
            <a:xfrm>
              <a:off x="3672345" y="3034134"/>
              <a:ext cx="43189" cy="93560"/>
            </a:xfrm>
            <a:custGeom>
              <a:rect b="b" l="l" r="r" t="t"/>
              <a:pathLst>
                <a:path extrusionOk="0" h="2879" w="1329">
                  <a:moveTo>
                    <a:pt x="355" y="1"/>
                  </a:moveTo>
                  <a:lnTo>
                    <a:pt x="0" y="2864"/>
                  </a:lnTo>
                  <a:cubicBezTo>
                    <a:pt x="47" y="2874"/>
                    <a:pt x="94" y="2878"/>
                    <a:pt x="141" y="2878"/>
                  </a:cubicBezTo>
                  <a:cubicBezTo>
                    <a:pt x="518" y="2878"/>
                    <a:pt x="901" y="2590"/>
                    <a:pt x="1127" y="2252"/>
                  </a:cubicBezTo>
                  <a:cubicBezTo>
                    <a:pt x="1328" y="1952"/>
                    <a:pt x="1313" y="1557"/>
                    <a:pt x="1125" y="1249"/>
                  </a:cubicBezTo>
                  <a:lnTo>
                    <a:pt x="355" y="1"/>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3"/>
            <p:cNvSpPr/>
            <p:nvPr/>
          </p:nvSpPr>
          <p:spPr>
            <a:xfrm>
              <a:off x="3664253" y="3026303"/>
              <a:ext cx="59113" cy="109062"/>
            </a:xfrm>
            <a:custGeom>
              <a:rect b="b" l="l" r="r" t="t"/>
              <a:pathLst>
                <a:path extrusionOk="0" h="3356" w="1819">
                  <a:moveTo>
                    <a:pt x="601" y="1"/>
                  </a:moveTo>
                  <a:cubicBezTo>
                    <a:pt x="559" y="1"/>
                    <a:pt x="516" y="12"/>
                    <a:pt x="477" y="36"/>
                  </a:cubicBezTo>
                  <a:cubicBezTo>
                    <a:pt x="365" y="107"/>
                    <a:pt x="331" y="255"/>
                    <a:pt x="403" y="365"/>
                  </a:cubicBezTo>
                  <a:lnTo>
                    <a:pt x="1171" y="1613"/>
                  </a:lnTo>
                  <a:cubicBezTo>
                    <a:pt x="1319" y="1855"/>
                    <a:pt x="1323" y="2147"/>
                    <a:pt x="1180" y="2362"/>
                  </a:cubicBezTo>
                  <a:cubicBezTo>
                    <a:pt x="997" y="2634"/>
                    <a:pt x="680" y="2883"/>
                    <a:pt x="392" y="2883"/>
                  </a:cubicBezTo>
                  <a:cubicBezTo>
                    <a:pt x="360" y="2883"/>
                    <a:pt x="328" y="2880"/>
                    <a:pt x="297" y="2873"/>
                  </a:cubicBezTo>
                  <a:cubicBezTo>
                    <a:pt x="283" y="2871"/>
                    <a:pt x="270" y="2870"/>
                    <a:pt x="257" y="2870"/>
                  </a:cubicBezTo>
                  <a:cubicBezTo>
                    <a:pt x="147" y="2870"/>
                    <a:pt x="49" y="2947"/>
                    <a:pt x="25" y="3060"/>
                  </a:cubicBezTo>
                  <a:cubicBezTo>
                    <a:pt x="0" y="3183"/>
                    <a:pt x="78" y="3307"/>
                    <a:pt x="202" y="3335"/>
                  </a:cubicBezTo>
                  <a:cubicBezTo>
                    <a:pt x="264" y="3348"/>
                    <a:pt x="329" y="3356"/>
                    <a:pt x="393" y="3356"/>
                  </a:cubicBezTo>
                  <a:cubicBezTo>
                    <a:pt x="869" y="3356"/>
                    <a:pt x="1317" y="3008"/>
                    <a:pt x="1573" y="2622"/>
                  </a:cubicBezTo>
                  <a:cubicBezTo>
                    <a:pt x="1819" y="2258"/>
                    <a:pt x="1819" y="1764"/>
                    <a:pt x="1573" y="1366"/>
                  </a:cubicBezTo>
                  <a:lnTo>
                    <a:pt x="806" y="118"/>
                  </a:lnTo>
                  <a:cubicBezTo>
                    <a:pt x="762" y="43"/>
                    <a:pt x="683" y="1"/>
                    <a:pt x="60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3"/>
            <p:cNvSpPr/>
            <p:nvPr/>
          </p:nvSpPr>
          <p:spPr>
            <a:xfrm>
              <a:off x="3156512" y="3899218"/>
              <a:ext cx="46731" cy="200900"/>
            </a:xfrm>
            <a:custGeom>
              <a:rect b="b" l="l" r="r" t="t"/>
              <a:pathLst>
                <a:path extrusionOk="0" h="6182" w="1438">
                  <a:moveTo>
                    <a:pt x="1183" y="1"/>
                  </a:moveTo>
                  <a:cubicBezTo>
                    <a:pt x="1069" y="1"/>
                    <a:pt x="970" y="83"/>
                    <a:pt x="951" y="198"/>
                  </a:cubicBezTo>
                  <a:lnTo>
                    <a:pt x="22" y="5908"/>
                  </a:lnTo>
                  <a:cubicBezTo>
                    <a:pt x="1" y="6037"/>
                    <a:pt x="88" y="6158"/>
                    <a:pt x="218" y="6179"/>
                  </a:cubicBezTo>
                  <a:cubicBezTo>
                    <a:pt x="231" y="6179"/>
                    <a:pt x="242" y="6181"/>
                    <a:pt x="256" y="6181"/>
                  </a:cubicBezTo>
                  <a:cubicBezTo>
                    <a:pt x="371" y="6181"/>
                    <a:pt x="470" y="6098"/>
                    <a:pt x="489" y="5984"/>
                  </a:cubicBezTo>
                  <a:lnTo>
                    <a:pt x="1417" y="274"/>
                  </a:lnTo>
                  <a:cubicBezTo>
                    <a:pt x="1437" y="146"/>
                    <a:pt x="1350" y="25"/>
                    <a:pt x="1221" y="4"/>
                  </a:cubicBezTo>
                  <a:cubicBezTo>
                    <a:pt x="1208" y="2"/>
                    <a:pt x="1195" y="1"/>
                    <a:pt x="118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3"/>
            <p:cNvSpPr/>
            <p:nvPr/>
          </p:nvSpPr>
          <p:spPr>
            <a:xfrm>
              <a:off x="3969469" y="3820476"/>
              <a:ext cx="68472" cy="187998"/>
            </a:xfrm>
            <a:custGeom>
              <a:rect b="b" l="l" r="r" t="t"/>
              <a:pathLst>
                <a:path extrusionOk="0" h="5785" w="2107">
                  <a:moveTo>
                    <a:pt x="263" y="0"/>
                  </a:moveTo>
                  <a:cubicBezTo>
                    <a:pt x="241" y="0"/>
                    <a:pt x="219" y="3"/>
                    <a:pt x="196" y="10"/>
                  </a:cubicBezTo>
                  <a:cubicBezTo>
                    <a:pt x="71" y="48"/>
                    <a:pt x="1" y="179"/>
                    <a:pt x="37" y="302"/>
                  </a:cubicBezTo>
                  <a:lnTo>
                    <a:pt x="1608" y="5615"/>
                  </a:lnTo>
                  <a:cubicBezTo>
                    <a:pt x="1637" y="5716"/>
                    <a:pt x="1730" y="5784"/>
                    <a:pt x="1834" y="5784"/>
                  </a:cubicBezTo>
                  <a:cubicBezTo>
                    <a:pt x="1992" y="5784"/>
                    <a:pt x="2106" y="5632"/>
                    <a:pt x="2060" y="5482"/>
                  </a:cubicBezTo>
                  <a:lnTo>
                    <a:pt x="489" y="169"/>
                  </a:lnTo>
                  <a:cubicBezTo>
                    <a:pt x="459" y="66"/>
                    <a:pt x="365" y="0"/>
                    <a:pt x="2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3"/>
            <p:cNvSpPr/>
            <p:nvPr/>
          </p:nvSpPr>
          <p:spPr>
            <a:xfrm>
              <a:off x="2915023" y="3733481"/>
              <a:ext cx="277659" cy="240839"/>
            </a:xfrm>
            <a:custGeom>
              <a:rect b="b" l="l" r="r" t="t"/>
              <a:pathLst>
                <a:path extrusionOk="0" h="7411" w="8544">
                  <a:moveTo>
                    <a:pt x="265" y="0"/>
                  </a:moveTo>
                  <a:cubicBezTo>
                    <a:pt x="214" y="0"/>
                    <a:pt x="163" y="17"/>
                    <a:pt x="120" y="51"/>
                  </a:cubicBezTo>
                  <a:cubicBezTo>
                    <a:pt x="17" y="131"/>
                    <a:pt x="0" y="279"/>
                    <a:pt x="80" y="382"/>
                  </a:cubicBezTo>
                  <a:cubicBezTo>
                    <a:pt x="306" y="669"/>
                    <a:pt x="5636" y="7411"/>
                    <a:pt x="8314" y="7411"/>
                  </a:cubicBezTo>
                  <a:cubicBezTo>
                    <a:pt x="8443" y="7407"/>
                    <a:pt x="8544" y="7302"/>
                    <a:pt x="8544" y="7175"/>
                  </a:cubicBezTo>
                  <a:cubicBezTo>
                    <a:pt x="8544" y="7048"/>
                    <a:pt x="8443" y="6943"/>
                    <a:pt x="8314" y="6939"/>
                  </a:cubicBezTo>
                  <a:cubicBezTo>
                    <a:pt x="5864" y="6939"/>
                    <a:pt x="506" y="160"/>
                    <a:pt x="451" y="91"/>
                  </a:cubicBezTo>
                  <a:cubicBezTo>
                    <a:pt x="404" y="32"/>
                    <a:pt x="335" y="0"/>
                    <a:pt x="2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3"/>
            <p:cNvSpPr/>
            <p:nvPr/>
          </p:nvSpPr>
          <p:spPr>
            <a:xfrm>
              <a:off x="3993615" y="3888039"/>
              <a:ext cx="159173" cy="26583"/>
            </a:xfrm>
            <a:custGeom>
              <a:rect b="b" l="l" r="r" t="t"/>
              <a:pathLst>
                <a:path extrusionOk="0" h="818" w="4898">
                  <a:moveTo>
                    <a:pt x="4646" y="0"/>
                  </a:moveTo>
                  <a:cubicBezTo>
                    <a:pt x="4637" y="0"/>
                    <a:pt x="4628" y="1"/>
                    <a:pt x="4618" y="2"/>
                  </a:cubicBezTo>
                  <a:cubicBezTo>
                    <a:pt x="4590" y="6"/>
                    <a:pt x="1760" y="344"/>
                    <a:pt x="240" y="344"/>
                  </a:cubicBezTo>
                  <a:lnTo>
                    <a:pt x="236" y="344"/>
                  </a:lnTo>
                  <a:cubicBezTo>
                    <a:pt x="105" y="346"/>
                    <a:pt x="1" y="452"/>
                    <a:pt x="3" y="581"/>
                  </a:cubicBezTo>
                  <a:cubicBezTo>
                    <a:pt x="3" y="713"/>
                    <a:pt x="109" y="817"/>
                    <a:pt x="240" y="817"/>
                  </a:cubicBezTo>
                  <a:cubicBezTo>
                    <a:pt x="1789" y="817"/>
                    <a:pt x="4557" y="485"/>
                    <a:pt x="4675" y="469"/>
                  </a:cubicBezTo>
                  <a:cubicBezTo>
                    <a:pt x="4804" y="454"/>
                    <a:pt x="4897" y="336"/>
                    <a:pt x="4880" y="207"/>
                  </a:cubicBezTo>
                  <a:cubicBezTo>
                    <a:pt x="4866" y="87"/>
                    <a:pt x="4764" y="0"/>
                    <a:pt x="46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33"/>
            <p:cNvSpPr/>
            <p:nvPr/>
          </p:nvSpPr>
          <p:spPr>
            <a:xfrm>
              <a:off x="2580071" y="3396937"/>
              <a:ext cx="55928" cy="112539"/>
            </a:xfrm>
            <a:custGeom>
              <a:rect b="b" l="l" r="r" t="t"/>
              <a:pathLst>
                <a:path extrusionOk="0" h="3463" w="1721">
                  <a:moveTo>
                    <a:pt x="1456" y="1"/>
                  </a:moveTo>
                  <a:cubicBezTo>
                    <a:pt x="1413" y="1"/>
                    <a:pt x="1368" y="13"/>
                    <a:pt x="1329" y="38"/>
                  </a:cubicBezTo>
                  <a:cubicBezTo>
                    <a:pt x="1274" y="78"/>
                    <a:pt x="1" y="1034"/>
                    <a:pt x="267" y="3255"/>
                  </a:cubicBezTo>
                  <a:cubicBezTo>
                    <a:pt x="280" y="3373"/>
                    <a:pt x="381" y="3462"/>
                    <a:pt x="501" y="3462"/>
                  </a:cubicBezTo>
                  <a:cubicBezTo>
                    <a:pt x="510" y="3462"/>
                    <a:pt x="520" y="3460"/>
                    <a:pt x="529" y="3458"/>
                  </a:cubicBezTo>
                  <a:cubicBezTo>
                    <a:pt x="658" y="3443"/>
                    <a:pt x="749" y="3325"/>
                    <a:pt x="734" y="3196"/>
                  </a:cubicBezTo>
                  <a:cubicBezTo>
                    <a:pt x="504" y="1266"/>
                    <a:pt x="1561" y="452"/>
                    <a:pt x="1608" y="418"/>
                  </a:cubicBezTo>
                  <a:cubicBezTo>
                    <a:pt x="1703" y="338"/>
                    <a:pt x="1720" y="198"/>
                    <a:pt x="1646" y="97"/>
                  </a:cubicBezTo>
                  <a:cubicBezTo>
                    <a:pt x="1600" y="34"/>
                    <a:pt x="1529" y="1"/>
                    <a:pt x="145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33"/>
            <p:cNvSpPr/>
            <p:nvPr/>
          </p:nvSpPr>
          <p:spPr>
            <a:xfrm>
              <a:off x="3490716" y="3051683"/>
              <a:ext cx="83226" cy="25576"/>
            </a:xfrm>
            <a:custGeom>
              <a:rect b="b" l="l" r="r" t="t"/>
              <a:pathLst>
                <a:path extrusionOk="0" h="787" w="2561">
                  <a:moveTo>
                    <a:pt x="1182" y="1"/>
                  </a:moveTo>
                  <a:cubicBezTo>
                    <a:pt x="584" y="1"/>
                    <a:pt x="170" y="259"/>
                    <a:pt x="143" y="276"/>
                  </a:cubicBezTo>
                  <a:cubicBezTo>
                    <a:pt x="33" y="346"/>
                    <a:pt x="1" y="492"/>
                    <a:pt x="71" y="603"/>
                  </a:cubicBezTo>
                  <a:cubicBezTo>
                    <a:pt x="116" y="673"/>
                    <a:pt x="193" y="712"/>
                    <a:pt x="270" y="712"/>
                  </a:cubicBezTo>
                  <a:cubicBezTo>
                    <a:pt x="313" y="712"/>
                    <a:pt x="357" y="700"/>
                    <a:pt x="396" y="675"/>
                  </a:cubicBezTo>
                  <a:cubicBezTo>
                    <a:pt x="402" y="671"/>
                    <a:pt x="717" y="476"/>
                    <a:pt x="1180" y="476"/>
                  </a:cubicBezTo>
                  <a:cubicBezTo>
                    <a:pt x="1450" y="476"/>
                    <a:pt x="1771" y="543"/>
                    <a:pt x="2110" y="753"/>
                  </a:cubicBezTo>
                  <a:cubicBezTo>
                    <a:pt x="2146" y="775"/>
                    <a:pt x="2190" y="787"/>
                    <a:pt x="2233" y="787"/>
                  </a:cubicBezTo>
                  <a:cubicBezTo>
                    <a:pt x="2471" y="787"/>
                    <a:pt x="2560" y="475"/>
                    <a:pt x="2359" y="352"/>
                  </a:cubicBezTo>
                  <a:cubicBezTo>
                    <a:pt x="1931" y="86"/>
                    <a:pt x="1526" y="1"/>
                    <a:pt x="118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33"/>
            <p:cNvSpPr/>
            <p:nvPr/>
          </p:nvSpPr>
          <p:spPr>
            <a:xfrm>
              <a:off x="3733537" y="3041024"/>
              <a:ext cx="70422" cy="27428"/>
            </a:xfrm>
            <a:custGeom>
              <a:rect b="b" l="l" r="r" t="t"/>
              <a:pathLst>
                <a:path extrusionOk="0" h="844" w="2167">
                  <a:moveTo>
                    <a:pt x="1211" y="0"/>
                  </a:moveTo>
                  <a:cubicBezTo>
                    <a:pt x="703" y="0"/>
                    <a:pt x="313" y="256"/>
                    <a:pt x="137" y="450"/>
                  </a:cubicBezTo>
                  <a:cubicBezTo>
                    <a:pt x="0" y="602"/>
                    <a:pt x="108" y="843"/>
                    <a:pt x="312" y="843"/>
                  </a:cubicBezTo>
                  <a:cubicBezTo>
                    <a:pt x="378" y="843"/>
                    <a:pt x="441" y="817"/>
                    <a:pt x="485" y="769"/>
                  </a:cubicBezTo>
                  <a:cubicBezTo>
                    <a:pt x="500" y="753"/>
                    <a:pt x="768" y="472"/>
                    <a:pt x="1208" y="472"/>
                  </a:cubicBezTo>
                  <a:cubicBezTo>
                    <a:pt x="1377" y="472"/>
                    <a:pt x="1571" y="513"/>
                    <a:pt x="1786" y="627"/>
                  </a:cubicBezTo>
                  <a:cubicBezTo>
                    <a:pt x="1821" y="644"/>
                    <a:pt x="1858" y="653"/>
                    <a:pt x="1895" y="653"/>
                  </a:cubicBezTo>
                  <a:cubicBezTo>
                    <a:pt x="1980" y="653"/>
                    <a:pt x="2063" y="607"/>
                    <a:pt x="2106" y="526"/>
                  </a:cubicBezTo>
                  <a:cubicBezTo>
                    <a:pt x="2166" y="412"/>
                    <a:pt x="2123" y="269"/>
                    <a:pt x="2007" y="209"/>
                  </a:cubicBezTo>
                  <a:cubicBezTo>
                    <a:pt x="1722" y="58"/>
                    <a:pt x="1453" y="0"/>
                    <a:pt x="121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4" name="Shape 1844"/>
        <p:cNvGrpSpPr/>
        <p:nvPr/>
      </p:nvGrpSpPr>
      <p:grpSpPr>
        <a:xfrm>
          <a:off x="0" y="0"/>
          <a:ext cx="0" cy="0"/>
          <a:chOff x="0" y="0"/>
          <a:chExt cx="0" cy="0"/>
        </a:xfrm>
      </p:grpSpPr>
      <p:sp>
        <p:nvSpPr>
          <p:cNvPr id="1845" name="Google Shape;1845;p4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 3</a:t>
            </a:r>
            <a:endParaRPr sz="3600"/>
          </a:p>
        </p:txBody>
      </p:sp>
      <p:sp>
        <p:nvSpPr>
          <p:cNvPr id="1846" name="Google Shape;1846;p42"/>
          <p:cNvSpPr txBox="1"/>
          <p:nvPr/>
        </p:nvSpPr>
        <p:spPr>
          <a:xfrm>
            <a:off x="1081925" y="1073475"/>
            <a:ext cx="6980100" cy="38049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Lexend"/>
              <a:buChar char="-"/>
            </a:pPr>
            <a:r>
              <a:rPr lang="en" sz="1900">
                <a:latin typeface="Lexend"/>
                <a:ea typeface="Lexend"/>
                <a:cs typeface="Lexend"/>
                <a:sym typeface="Lexend"/>
              </a:rPr>
              <a:t>Lack of coordination between healthcare workers in different departments. causing delays in the system which makes the waiting time even longer.</a:t>
            </a:r>
            <a:endParaRPr sz="1900">
              <a:latin typeface="Lexend"/>
              <a:ea typeface="Lexend"/>
              <a:cs typeface="Lexend"/>
              <a:sym typeface="Lexend"/>
            </a:endParaRPr>
          </a:p>
          <a:p>
            <a:pPr indent="0" lvl="0" marL="0" rtl="0" algn="l">
              <a:lnSpc>
                <a:spcPct val="115000"/>
              </a:lnSpc>
              <a:spcBef>
                <a:spcPts val="0"/>
              </a:spcBef>
              <a:spcAft>
                <a:spcPts val="0"/>
              </a:spcAft>
              <a:buNone/>
            </a:pPr>
            <a:r>
              <a:t/>
            </a:r>
            <a:endParaRPr sz="1900">
              <a:latin typeface="Lexend"/>
              <a:ea typeface="Lexend"/>
              <a:cs typeface="Lexend"/>
              <a:sym typeface="Lexend"/>
            </a:endParaRPr>
          </a:p>
          <a:p>
            <a:pPr indent="0" lvl="0" marL="0" rtl="0" algn="l">
              <a:lnSpc>
                <a:spcPct val="115000"/>
              </a:lnSpc>
              <a:spcBef>
                <a:spcPts val="0"/>
              </a:spcBef>
              <a:spcAft>
                <a:spcPts val="0"/>
              </a:spcAft>
              <a:buNone/>
            </a:pPr>
            <a:r>
              <a:t/>
            </a:r>
            <a:endParaRPr sz="1700"/>
          </a:p>
          <a:p>
            <a:pPr indent="-349250" lvl="0" marL="457200" rtl="0" algn="l">
              <a:lnSpc>
                <a:spcPct val="115000"/>
              </a:lnSpc>
              <a:spcBef>
                <a:spcPts val="0"/>
              </a:spcBef>
              <a:spcAft>
                <a:spcPts val="0"/>
              </a:spcAft>
              <a:buSzPts val="1900"/>
              <a:buFont typeface="Lexend"/>
              <a:buChar char="-"/>
            </a:pPr>
            <a:r>
              <a:rPr lang="en" sz="1900">
                <a:latin typeface="Lexend"/>
                <a:ea typeface="Lexend"/>
                <a:cs typeface="Lexend"/>
                <a:sym typeface="Lexend"/>
              </a:rPr>
              <a:t>Such as general practitioners, specialists, and labs—fail to coordinate well, tests and treatments can be delayed. Communication failures between these departments can leave patients waiting for appointments, results, or necessary follow-up care.</a:t>
            </a:r>
            <a:endParaRPr sz="1900">
              <a:latin typeface="Lexend"/>
              <a:ea typeface="Lexend"/>
              <a:cs typeface="Lexend"/>
              <a:sym typeface="Lexend"/>
            </a:endParaRPr>
          </a:p>
          <a:p>
            <a:pPr indent="0" lvl="0" marL="0" rtl="0" algn="l">
              <a:lnSpc>
                <a:spcPct val="115000"/>
              </a:lnSpc>
              <a:spcBef>
                <a:spcPts val="0"/>
              </a:spcBef>
              <a:spcAft>
                <a:spcPts val="0"/>
              </a:spcAft>
              <a:buNone/>
            </a:pPr>
            <a:r>
              <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0" name="Shape 1850"/>
        <p:cNvGrpSpPr/>
        <p:nvPr/>
      </p:nvGrpSpPr>
      <p:grpSpPr>
        <a:xfrm>
          <a:off x="0" y="0"/>
          <a:ext cx="0" cy="0"/>
          <a:chOff x="0" y="0"/>
          <a:chExt cx="0" cy="0"/>
        </a:xfrm>
      </p:grpSpPr>
      <p:sp>
        <p:nvSpPr>
          <p:cNvPr id="1851" name="Google Shape;1851;p43"/>
          <p:cNvSpPr txBox="1"/>
          <p:nvPr>
            <p:ph type="title"/>
          </p:nvPr>
        </p:nvSpPr>
        <p:spPr>
          <a:xfrm>
            <a:off x="713250" y="42255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Solution 3</a:t>
            </a:r>
            <a:endParaRPr sz="3600"/>
          </a:p>
        </p:txBody>
      </p:sp>
      <p:sp>
        <p:nvSpPr>
          <p:cNvPr id="1852" name="Google Shape;1852;p43"/>
          <p:cNvSpPr txBox="1"/>
          <p:nvPr/>
        </p:nvSpPr>
        <p:spPr>
          <a:xfrm>
            <a:off x="1120625" y="1450700"/>
            <a:ext cx="7229700" cy="2373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Lexend"/>
                <a:ea typeface="Lexend"/>
                <a:cs typeface="Lexend"/>
                <a:sym typeface="Lexend"/>
              </a:rPr>
              <a:t>Create a communication application for healthcare workers within the hospital that allows for immediate and clear communication between doctors,nurses, support staff and more separate from messaging apps like whatsapp or messenger, for example; doctors may need to ask </a:t>
            </a:r>
            <a:r>
              <a:rPr lang="en" sz="1800">
                <a:latin typeface="Lexend"/>
                <a:ea typeface="Lexend"/>
                <a:cs typeface="Lexend"/>
                <a:sym typeface="Lexend"/>
              </a:rPr>
              <a:t>assistance</a:t>
            </a:r>
            <a:r>
              <a:rPr lang="en" sz="1800">
                <a:latin typeface="Lexend"/>
                <a:ea typeface="Lexend"/>
                <a:cs typeface="Lexend"/>
                <a:sym typeface="Lexend"/>
              </a:rPr>
              <a:t> from a nurse who specialises in some departments like dementia </a:t>
            </a:r>
            <a:r>
              <a:rPr lang="en" sz="1800">
                <a:latin typeface="Lexend"/>
                <a:ea typeface="Lexend"/>
                <a:cs typeface="Lexend"/>
                <a:sym typeface="Lexend"/>
              </a:rPr>
              <a:t>patients so they will text in the nurse chat.</a:t>
            </a:r>
            <a:endParaRPr sz="1600">
              <a:latin typeface="Lexend"/>
              <a:ea typeface="Lexend"/>
              <a:cs typeface="Lexend"/>
              <a:sym typeface="Lexen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6" name="Shape 1856"/>
        <p:cNvGrpSpPr/>
        <p:nvPr/>
      </p:nvGrpSpPr>
      <p:grpSpPr>
        <a:xfrm>
          <a:off x="0" y="0"/>
          <a:ext cx="0" cy="0"/>
          <a:chOff x="0" y="0"/>
          <a:chExt cx="0" cy="0"/>
        </a:xfrm>
      </p:grpSpPr>
      <p:sp>
        <p:nvSpPr>
          <p:cNvPr id="1857" name="Google Shape;1857;p4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 4</a:t>
            </a:r>
            <a:endParaRPr sz="3600"/>
          </a:p>
        </p:txBody>
      </p:sp>
      <p:sp>
        <p:nvSpPr>
          <p:cNvPr id="1858" name="Google Shape;1858;p44"/>
          <p:cNvSpPr txBox="1"/>
          <p:nvPr/>
        </p:nvSpPr>
        <p:spPr>
          <a:xfrm>
            <a:off x="1936675" y="1597125"/>
            <a:ext cx="3000000" cy="59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a:p>
        </p:txBody>
      </p:sp>
      <p:sp>
        <p:nvSpPr>
          <p:cNvPr id="1859" name="Google Shape;1859;p44"/>
          <p:cNvSpPr txBox="1"/>
          <p:nvPr/>
        </p:nvSpPr>
        <p:spPr>
          <a:xfrm>
            <a:off x="1523375" y="1207750"/>
            <a:ext cx="6378300" cy="2442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Lexend"/>
              <a:buChar char="❖"/>
            </a:pPr>
            <a:r>
              <a:rPr lang="en" sz="1900">
                <a:latin typeface="Lexend"/>
                <a:ea typeface="Lexend"/>
                <a:cs typeface="Lexend"/>
                <a:sym typeface="Lexend"/>
              </a:rPr>
              <a:t>Patients may be unsatisfied due to the long waiting time </a:t>
            </a:r>
            <a:endParaRPr sz="1900">
              <a:latin typeface="Lexend"/>
              <a:ea typeface="Lexend"/>
              <a:cs typeface="Lexend"/>
              <a:sym typeface="Lexend"/>
            </a:endParaRPr>
          </a:p>
          <a:p>
            <a:pPr indent="0" lvl="0" marL="457200" rtl="0" algn="l">
              <a:lnSpc>
                <a:spcPct val="115000"/>
              </a:lnSpc>
              <a:spcBef>
                <a:spcPts val="0"/>
              </a:spcBef>
              <a:spcAft>
                <a:spcPts val="0"/>
              </a:spcAft>
              <a:buNone/>
            </a:pPr>
            <a:r>
              <a:t/>
            </a:r>
            <a:endParaRPr sz="1600">
              <a:latin typeface="Lexend"/>
              <a:ea typeface="Lexend"/>
              <a:cs typeface="Lexend"/>
              <a:sym typeface="Lexend"/>
            </a:endParaRPr>
          </a:p>
          <a:p>
            <a:pPr indent="-349250" lvl="0" marL="457200" rtl="0" algn="l">
              <a:lnSpc>
                <a:spcPct val="115000"/>
              </a:lnSpc>
              <a:spcBef>
                <a:spcPts val="0"/>
              </a:spcBef>
              <a:spcAft>
                <a:spcPts val="0"/>
              </a:spcAft>
              <a:buSzPts val="1900"/>
              <a:buFont typeface="Lexend"/>
              <a:buChar char="❖"/>
            </a:pPr>
            <a:r>
              <a:rPr lang="en" sz="1900">
                <a:latin typeface="Lexend"/>
                <a:ea typeface="Lexend"/>
                <a:cs typeface="Lexend"/>
                <a:sym typeface="Lexend"/>
              </a:rPr>
              <a:t>This may cause some tension between the angry patient and the healthcare workers since they are already stressed or in pain, hence it could amplify their frustrations further</a:t>
            </a:r>
            <a:endParaRPr sz="2200">
              <a:latin typeface="Lexend"/>
              <a:ea typeface="Lexend"/>
              <a:cs typeface="Lexend"/>
              <a:sym typeface="Lexen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3" name="Shape 1863"/>
        <p:cNvGrpSpPr/>
        <p:nvPr/>
      </p:nvGrpSpPr>
      <p:grpSpPr>
        <a:xfrm>
          <a:off x="0" y="0"/>
          <a:ext cx="0" cy="0"/>
          <a:chOff x="0" y="0"/>
          <a:chExt cx="0" cy="0"/>
        </a:xfrm>
      </p:grpSpPr>
      <p:sp>
        <p:nvSpPr>
          <p:cNvPr id="1864" name="Google Shape;1864;p4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Solution 4 </a:t>
            </a:r>
            <a:endParaRPr sz="3600"/>
          </a:p>
        </p:txBody>
      </p:sp>
      <p:sp>
        <p:nvSpPr>
          <p:cNvPr id="1865" name="Google Shape;1865;p45"/>
          <p:cNvSpPr txBox="1"/>
          <p:nvPr/>
        </p:nvSpPr>
        <p:spPr>
          <a:xfrm>
            <a:off x="1936675" y="1597125"/>
            <a:ext cx="3000000" cy="59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a:p>
        </p:txBody>
      </p:sp>
      <p:sp>
        <p:nvSpPr>
          <p:cNvPr id="1866" name="Google Shape;1866;p45"/>
          <p:cNvSpPr txBox="1"/>
          <p:nvPr/>
        </p:nvSpPr>
        <p:spPr>
          <a:xfrm>
            <a:off x="1857875" y="1618950"/>
            <a:ext cx="5428200" cy="190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Lexend"/>
                <a:ea typeface="Lexend"/>
                <a:cs typeface="Lexend"/>
                <a:sym typeface="Lexend"/>
              </a:rPr>
              <a:t>Let patients know their estimated waiting times and when their turn will be. (those with more serious injuries will have faster queuing timings)</a:t>
            </a:r>
            <a:endParaRPr sz="1800">
              <a:latin typeface="Lexend"/>
              <a:ea typeface="Lexend"/>
              <a:cs typeface="Lexend"/>
              <a:sym typeface="Lexend"/>
            </a:endParaRPr>
          </a:p>
          <a:p>
            <a:pPr indent="0" lvl="0" marL="457200" rtl="0" algn="l">
              <a:lnSpc>
                <a:spcPct val="115000"/>
              </a:lnSpc>
              <a:spcBef>
                <a:spcPts val="0"/>
              </a:spcBef>
              <a:spcAft>
                <a:spcPts val="0"/>
              </a:spcAft>
              <a:buNone/>
            </a:pPr>
            <a:r>
              <a:t/>
            </a:r>
            <a:endParaRPr sz="2900">
              <a:latin typeface="Lexend"/>
              <a:ea typeface="Lexend"/>
              <a:cs typeface="Lexend"/>
              <a:sym typeface="Lexen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0" name="Shape 1870"/>
        <p:cNvGrpSpPr/>
        <p:nvPr/>
      </p:nvGrpSpPr>
      <p:grpSpPr>
        <a:xfrm>
          <a:off x="0" y="0"/>
          <a:ext cx="0" cy="0"/>
          <a:chOff x="0" y="0"/>
          <a:chExt cx="0" cy="0"/>
        </a:xfrm>
      </p:grpSpPr>
      <p:sp>
        <p:nvSpPr>
          <p:cNvPr id="1871" name="Google Shape;1871;p46"/>
          <p:cNvSpPr/>
          <p:nvPr/>
        </p:nvSpPr>
        <p:spPr>
          <a:xfrm>
            <a:off x="5332000" y="1245150"/>
            <a:ext cx="4905300" cy="4905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46"/>
          <p:cNvSpPr txBox="1"/>
          <p:nvPr>
            <p:ph type="title"/>
          </p:nvPr>
        </p:nvSpPr>
        <p:spPr>
          <a:xfrm>
            <a:off x="713225" y="2336700"/>
            <a:ext cx="5806800" cy="7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Methodology</a:t>
            </a:r>
            <a:endParaRPr>
              <a:highlight>
                <a:schemeClr val="lt2"/>
              </a:highlight>
            </a:endParaRPr>
          </a:p>
        </p:txBody>
      </p:sp>
      <p:sp>
        <p:nvSpPr>
          <p:cNvPr id="1873" name="Google Shape;1873;p46"/>
          <p:cNvSpPr txBox="1"/>
          <p:nvPr>
            <p:ph idx="2" type="title"/>
          </p:nvPr>
        </p:nvSpPr>
        <p:spPr>
          <a:xfrm>
            <a:off x="713225" y="1290450"/>
            <a:ext cx="1448100" cy="82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cxnSp>
        <p:nvCxnSpPr>
          <p:cNvPr id="1874" name="Google Shape;1874;p46"/>
          <p:cNvCxnSpPr/>
          <p:nvPr/>
        </p:nvCxnSpPr>
        <p:spPr>
          <a:xfrm>
            <a:off x="818000" y="3292513"/>
            <a:ext cx="4181700" cy="0"/>
          </a:xfrm>
          <a:prstGeom prst="straightConnector1">
            <a:avLst/>
          </a:prstGeom>
          <a:noFill/>
          <a:ln cap="rnd" cmpd="sng" w="19050">
            <a:solidFill>
              <a:schemeClr val="dk1"/>
            </a:solidFill>
            <a:prstDash val="solid"/>
            <a:round/>
            <a:headEnd len="med" w="med" type="none"/>
            <a:tailEnd len="med" w="med" type="none"/>
          </a:ln>
        </p:spPr>
      </p:cxnSp>
      <p:sp>
        <p:nvSpPr>
          <p:cNvPr id="1875" name="Google Shape;1875;p46"/>
          <p:cNvSpPr/>
          <p:nvPr/>
        </p:nvSpPr>
        <p:spPr>
          <a:xfrm rot="133253">
            <a:off x="4288131" y="3786710"/>
            <a:ext cx="1381104" cy="1133550"/>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6" name="Google Shape;1876;p46"/>
          <p:cNvGrpSpPr/>
          <p:nvPr/>
        </p:nvGrpSpPr>
        <p:grpSpPr>
          <a:xfrm rot="1687689">
            <a:off x="5494400" y="1476266"/>
            <a:ext cx="534290" cy="453954"/>
            <a:chOff x="4021700" y="2078100"/>
            <a:chExt cx="294125" cy="249900"/>
          </a:xfrm>
        </p:grpSpPr>
        <p:sp>
          <p:nvSpPr>
            <p:cNvPr id="1877" name="Google Shape;1877;p46"/>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46"/>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9" name="Google Shape;1879;p46"/>
          <p:cNvSpPr/>
          <p:nvPr/>
        </p:nvSpPr>
        <p:spPr>
          <a:xfrm rot="-2004035">
            <a:off x="2291420" y="43984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0" name="Google Shape;1880;p46"/>
          <p:cNvGrpSpPr/>
          <p:nvPr/>
        </p:nvGrpSpPr>
        <p:grpSpPr>
          <a:xfrm>
            <a:off x="5812594" y="667493"/>
            <a:ext cx="2854980" cy="4631495"/>
            <a:chOff x="1757600" y="2442475"/>
            <a:chExt cx="1177700" cy="1910525"/>
          </a:xfrm>
        </p:grpSpPr>
        <p:sp>
          <p:nvSpPr>
            <p:cNvPr id="1881" name="Google Shape;1881;p46"/>
            <p:cNvSpPr/>
            <p:nvPr/>
          </p:nvSpPr>
          <p:spPr>
            <a:xfrm>
              <a:off x="2493500" y="2866275"/>
              <a:ext cx="110125" cy="106625"/>
            </a:xfrm>
            <a:custGeom>
              <a:rect b="b" l="l" r="r" t="t"/>
              <a:pathLst>
                <a:path extrusionOk="0" h="4265" w="4405">
                  <a:moveTo>
                    <a:pt x="1013" y="1"/>
                  </a:moveTo>
                  <a:cubicBezTo>
                    <a:pt x="1013" y="1"/>
                    <a:pt x="0" y="3018"/>
                    <a:pt x="1684" y="4265"/>
                  </a:cubicBezTo>
                  <a:cubicBezTo>
                    <a:pt x="1684" y="4265"/>
                    <a:pt x="4405" y="799"/>
                    <a:pt x="1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46"/>
            <p:cNvSpPr/>
            <p:nvPr/>
          </p:nvSpPr>
          <p:spPr>
            <a:xfrm>
              <a:off x="2519675" y="2866525"/>
              <a:ext cx="49950" cy="74500"/>
            </a:xfrm>
            <a:custGeom>
              <a:rect b="b" l="l" r="r" t="t"/>
              <a:pathLst>
                <a:path extrusionOk="0" h="2980" w="1998">
                  <a:moveTo>
                    <a:pt x="0" y="0"/>
                  </a:moveTo>
                  <a:lnTo>
                    <a:pt x="0" y="0"/>
                  </a:lnTo>
                  <a:cubicBezTo>
                    <a:pt x="88" y="652"/>
                    <a:pt x="395" y="2191"/>
                    <a:pt x="1380" y="2980"/>
                  </a:cubicBezTo>
                  <a:cubicBezTo>
                    <a:pt x="1834" y="1912"/>
                    <a:pt x="1997" y="48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46"/>
            <p:cNvSpPr/>
            <p:nvPr/>
          </p:nvSpPr>
          <p:spPr>
            <a:xfrm>
              <a:off x="2524650" y="2858525"/>
              <a:ext cx="83500" cy="78025"/>
            </a:xfrm>
            <a:custGeom>
              <a:rect b="b" l="l" r="r" t="t"/>
              <a:pathLst>
                <a:path extrusionOk="0" h="3121" w="3340">
                  <a:moveTo>
                    <a:pt x="1259" y="1"/>
                  </a:moveTo>
                  <a:cubicBezTo>
                    <a:pt x="903" y="1"/>
                    <a:pt x="487" y="111"/>
                    <a:pt x="1" y="375"/>
                  </a:cubicBezTo>
                  <a:cubicBezTo>
                    <a:pt x="1" y="375"/>
                    <a:pt x="1174" y="3120"/>
                    <a:pt x="3146" y="3120"/>
                  </a:cubicBezTo>
                  <a:cubicBezTo>
                    <a:pt x="3210" y="3120"/>
                    <a:pt x="3274" y="3117"/>
                    <a:pt x="3339" y="3111"/>
                  </a:cubicBezTo>
                  <a:cubicBezTo>
                    <a:pt x="3339" y="3111"/>
                    <a:pt x="3144" y="1"/>
                    <a:pt x="12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46"/>
            <p:cNvSpPr/>
            <p:nvPr/>
          </p:nvSpPr>
          <p:spPr>
            <a:xfrm>
              <a:off x="2557475" y="2875825"/>
              <a:ext cx="33800" cy="29000"/>
            </a:xfrm>
            <a:custGeom>
              <a:rect b="b" l="l" r="r" t="t"/>
              <a:pathLst>
                <a:path extrusionOk="0" h="1160" w="1352">
                  <a:moveTo>
                    <a:pt x="774" y="1"/>
                  </a:moveTo>
                  <a:cubicBezTo>
                    <a:pt x="259" y="1"/>
                    <a:pt x="1" y="624"/>
                    <a:pt x="366" y="989"/>
                  </a:cubicBezTo>
                  <a:cubicBezTo>
                    <a:pt x="483" y="1107"/>
                    <a:pt x="628" y="1159"/>
                    <a:pt x="770" y="1159"/>
                  </a:cubicBezTo>
                  <a:cubicBezTo>
                    <a:pt x="1066" y="1159"/>
                    <a:pt x="1352" y="929"/>
                    <a:pt x="1352" y="580"/>
                  </a:cubicBezTo>
                  <a:cubicBezTo>
                    <a:pt x="1352" y="259"/>
                    <a:pt x="1093" y="1"/>
                    <a:pt x="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46"/>
            <p:cNvSpPr/>
            <p:nvPr/>
          </p:nvSpPr>
          <p:spPr>
            <a:xfrm>
              <a:off x="2512875" y="2932600"/>
              <a:ext cx="20075" cy="27625"/>
            </a:xfrm>
            <a:custGeom>
              <a:rect b="b" l="l" r="r" t="t"/>
              <a:pathLst>
                <a:path extrusionOk="0" h="1105" w="803">
                  <a:moveTo>
                    <a:pt x="179" y="0"/>
                  </a:moveTo>
                  <a:cubicBezTo>
                    <a:pt x="118" y="0"/>
                    <a:pt x="57" y="12"/>
                    <a:pt x="0" y="31"/>
                  </a:cubicBezTo>
                  <a:cubicBezTo>
                    <a:pt x="69" y="411"/>
                    <a:pt x="198" y="781"/>
                    <a:pt x="420" y="1104"/>
                  </a:cubicBezTo>
                  <a:cubicBezTo>
                    <a:pt x="667" y="990"/>
                    <a:pt x="802" y="720"/>
                    <a:pt x="745" y="454"/>
                  </a:cubicBezTo>
                  <a:cubicBezTo>
                    <a:pt x="686" y="188"/>
                    <a:pt x="451"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46"/>
            <p:cNvSpPr/>
            <p:nvPr/>
          </p:nvSpPr>
          <p:spPr>
            <a:xfrm>
              <a:off x="2637275" y="3202075"/>
              <a:ext cx="263725" cy="1145925"/>
            </a:xfrm>
            <a:custGeom>
              <a:rect b="b" l="l" r="r" t="t"/>
              <a:pathLst>
                <a:path extrusionOk="0" h="45837" w="10549">
                  <a:moveTo>
                    <a:pt x="2446" y="0"/>
                  </a:moveTo>
                  <a:cubicBezTo>
                    <a:pt x="2428" y="0"/>
                    <a:pt x="2409" y="1"/>
                    <a:pt x="2391" y="3"/>
                  </a:cubicBezTo>
                  <a:lnTo>
                    <a:pt x="1" y="12394"/>
                  </a:lnTo>
                  <a:lnTo>
                    <a:pt x="3058" y="45837"/>
                  </a:lnTo>
                  <a:lnTo>
                    <a:pt x="10549" y="45789"/>
                  </a:lnTo>
                  <a:lnTo>
                    <a:pt x="10549" y="16052"/>
                  </a:lnTo>
                  <a:cubicBezTo>
                    <a:pt x="9754" y="12651"/>
                    <a:pt x="4622" y="0"/>
                    <a:pt x="2446"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46"/>
            <p:cNvSpPr/>
            <p:nvPr/>
          </p:nvSpPr>
          <p:spPr>
            <a:xfrm>
              <a:off x="2559700" y="3228875"/>
              <a:ext cx="375600" cy="510700"/>
            </a:xfrm>
            <a:custGeom>
              <a:rect b="b" l="l" r="r" t="t"/>
              <a:pathLst>
                <a:path extrusionOk="0" h="20428" w="15024">
                  <a:moveTo>
                    <a:pt x="9831" y="1"/>
                  </a:moveTo>
                  <a:lnTo>
                    <a:pt x="1" y="2184"/>
                  </a:lnTo>
                  <a:lnTo>
                    <a:pt x="2055" y="20342"/>
                  </a:lnTo>
                  <a:cubicBezTo>
                    <a:pt x="3232" y="20405"/>
                    <a:pt x="4789" y="20428"/>
                    <a:pt x="6416" y="20428"/>
                  </a:cubicBezTo>
                  <a:cubicBezTo>
                    <a:pt x="10503" y="20428"/>
                    <a:pt x="15024" y="20285"/>
                    <a:pt x="15024" y="20285"/>
                  </a:cubicBezTo>
                  <a:cubicBezTo>
                    <a:pt x="14324" y="8118"/>
                    <a:pt x="9831" y="1"/>
                    <a:pt x="9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46"/>
            <p:cNvSpPr/>
            <p:nvPr/>
          </p:nvSpPr>
          <p:spPr>
            <a:xfrm>
              <a:off x="1825575" y="3196300"/>
              <a:ext cx="267000" cy="1156700"/>
            </a:xfrm>
            <a:custGeom>
              <a:rect b="b" l="l" r="r" t="t"/>
              <a:pathLst>
                <a:path extrusionOk="0" h="46268" w="10680">
                  <a:moveTo>
                    <a:pt x="6745" y="0"/>
                  </a:moveTo>
                  <a:cubicBezTo>
                    <a:pt x="4588" y="0"/>
                    <a:pt x="794" y="9984"/>
                    <a:pt x="1" y="13377"/>
                  </a:cubicBezTo>
                  <a:lnTo>
                    <a:pt x="438" y="46267"/>
                  </a:lnTo>
                  <a:lnTo>
                    <a:pt x="8529" y="46064"/>
                  </a:lnTo>
                  <a:lnTo>
                    <a:pt x="10680" y="12435"/>
                  </a:lnTo>
                  <a:lnTo>
                    <a:pt x="6813" y="4"/>
                  </a:lnTo>
                  <a:cubicBezTo>
                    <a:pt x="6790" y="2"/>
                    <a:pt x="6767" y="0"/>
                    <a:pt x="6745"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46"/>
            <p:cNvSpPr/>
            <p:nvPr/>
          </p:nvSpPr>
          <p:spPr>
            <a:xfrm>
              <a:off x="1757600" y="3090925"/>
              <a:ext cx="1101900" cy="630125"/>
            </a:xfrm>
            <a:custGeom>
              <a:rect b="b" l="l" r="r" t="t"/>
              <a:pathLst>
                <a:path extrusionOk="0" h="25205" w="44076">
                  <a:moveTo>
                    <a:pt x="30123" y="1"/>
                  </a:moveTo>
                  <a:cubicBezTo>
                    <a:pt x="28894" y="1"/>
                    <a:pt x="28091" y="92"/>
                    <a:pt x="28091" y="92"/>
                  </a:cubicBezTo>
                  <a:lnTo>
                    <a:pt x="19230" y="92"/>
                  </a:lnTo>
                  <a:cubicBezTo>
                    <a:pt x="18914" y="78"/>
                    <a:pt x="18603" y="71"/>
                    <a:pt x="18298" y="71"/>
                  </a:cubicBezTo>
                  <a:cubicBezTo>
                    <a:pt x="0" y="71"/>
                    <a:pt x="2258" y="25204"/>
                    <a:pt x="2258" y="25204"/>
                  </a:cubicBezTo>
                  <a:lnTo>
                    <a:pt x="43030" y="24689"/>
                  </a:lnTo>
                  <a:cubicBezTo>
                    <a:pt x="43030" y="24689"/>
                    <a:pt x="44075" y="12393"/>
                    <a:pt x="42198" y="6311"/>
                  </a:cubicBezTo>
                  <a:cubicBezTo>
                    <a:pt x="40475" y="730"/>
                    <a:pt x="33599"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46"/>
            <p:cNvSpPr/>
            <p:nvPr/>
          </p:nvSpPr>
          <p:spPr>
            <a:xfrm>
              <a:off x="1963825" y="3379225"/>
              <a:ext cx="726925" cy="973775"/>
            </a:xfrm>
            <a:custGeom>
              <a:rect b="b" l="l" r="r" t="t"/>
              <a:pathLst>
                <a:path extrusionOk="0" h="38951" w="29077">
                  <a:moveTo>
                    <a:pt x="27952" y="1"/>
                  </a:moveTo>
                  <a:lnTo>
                    <a:pt x="589" y="7178"/>
                  </a:lnTo>
                  <a:lnTo>
                    <a:pt x="589" y="14757"/>
                  </a:lnTo>
                  <a:lnTo>
                    <a:pt x="0" y="38751"/>
                  </a:lnTo>
                  <a:cubicBezTo>
                    <a:pt x="0" y="38751"/>
                    <a:pt x="6536" y="38951"/>
                    <a:pt x="14109" y="38951"/>
                  </a:cubicBezTo>
                  <a:cubicBezTo>
                    <a:pt x="19184" y="38951"/>
                    <a:pt x="24724" y="38861"/>
                    <a:pt x="29077" y="38561"/>
                  </a:cubicBezTo>
                  <a:lnTo>
                    <a:pt x="279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46"/>
            <p:cNvSpPr/>
            <p:nvPr/>
          </p:nvSpPr>
          <p:spPr>
            <a:xfrm>
              <a:off x="2273075" y="3012550"/>
              <a:ext cx="344275" cy="391700"/>
            </a:xfrm>
            <a:custGeom>
              <a:rect b="b" l="l" r="r" t="t"/>
              <a:pathLst>
                <a:path extrusionOk="0" h="15668" w="13771">
                  <a:moveTo>
                    <a:pt x="7411" y="0"/>
                  </a:moveTo>
                  <a:lnTo>
                    <a:pt x="7472" y="3227"/>
                  </a:lnTo>
                  <a:lnTo>
                    <a:pt x="0" y="15667"/>
                  </a:lnTo>
                  <a:lnTo>
                    <a:pt x="0" y="15667"/>
                  </a:lnTo>
                  <a:lnTo>
                    <a:pt x="8621" y="10890"/>
                  </a:lnTo>
                  <a:lnTo>
                    <a:pt x="5921" y="9446"/>
                  </a:lnTo>
                  <a:lnTo>
                    <a:pt x="13771" y="3468"/>
                  </a:lnTo>
                  <a:lnTo>
                    <a:pt x="74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46"/>
            <p:cNvSpPr/>
            <p:nvPr/>
          </p:nvSpPr>
          <p:spPr>
            <a:xfrm>
              <a:off x="2264850" y="3093450"/>
              <a:ext cx="358925" cy="316675"/>
            </a:xfrm>
            <a:custGeom>
              <a:rect b="b" l="l" r="r" t="t"/>
              <a:pathLst>
                <a:path extrusionOk="0" h="12667" w="14357">
                  <a:moveTo>
                    <a:pt x="14093" y="0"/>
                  </a:moveTo>
                  <a:cubicBezTo>
                    <a:pt x="14042" y="0"/>
                    <a:pt x="13991" y="16"/>
                    <a:pt x="13948" y="50"/>
                  </a:cubicBezTo>
                  <a:lnTo>
                    <a:pt x="8553" y="4513"/>
                  </a:lnTo>
                  <a:cubicBezTo>
                    <a:pt x="8424" y="4620"/>
                    <a:pt x="8445" y="4823"/>
                    <a:pt x="8593" y="4903"/>
                  </a:cubicBezTo>
                  <a:lnTo>
                    <a:pt x="10917" y="6145"/>
                  </a:lnTo>
                  <a:lnTo>
                    <a:pt x="212" y="12226"/>
                  </a:lnTo>
                  <a:cubicBezTo>
                    <a:pt x="1" y="12346"/>
                    <a:pt x="86" y="12667"/>
                    <a:pt x="329" y="12667"/>
                  </a:cubicBezTo>
                  <a:cubicBezTo>
                    <a:pt x="369" y="12667"/>
                    <a:pt x="409" y="12655"/>
                    <a:pt x="445" y="12636"/>
                  </a:cubicBezTo>
                  <a:lnTo>
                    <a:pt x="11523" y="6345"/>
                  </a:lnTo>
                  <a:cubicBezTo>
                    <a:pt x="11685" y="6252"/>
                    <a:pt x="11681" y="6018"/>
                    <a:pt x="11518" y="5931"/>
                  </a:cubicBezTo>
                  <a:lnTo>
                    <a:pt x="9127" y="4654"/>
                  </a:lnTo>
                  <a:lnTo>
                    <a:pt x="14248" y="414"/>
                  </a:lnTo>
                  <a:cubicBezTo>
                    <a:pt x="14345" y="329"/>
                    <a:pt x="14356" y="185"/>
                    <a:pt x="14275" y="86"/>
                  </a:cubicBezTo>
                  <a:cubicBezTo>
                    <a:pt x="14228" y="29"/>
                    <a:pt x="14161" y="0"/>
                    <a:pt x="1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46"/>
            <p:cNvSpPr/>
            <p:nvPr/>
          </p:nvSpPr>
          <p:spPr>
            <a:xfrm>
              <a:off x="2117450" y="3021200"/>
              <a:ext cx="155650" cy="383050"/>
            </a:xfrm>
            <a:custGeom>
              <a:rect b="b" l="l" r="r" t="t"/>
              <a:pathLst>
                <a:path extrusionOk="0" h="15322" w="6226">
                  <a:moveTo>
                    <a:pt x="4893" y="0"/>
                  </a:moveTo>
                  <a:lnTo>
                    <a:pt x="0" y="3325"/>
                  </a:lnTo>
                  <a:lnTo>
                    <a:pt x="3512" y="9100"/>
                  </a:lnTo>
                  <a:lnTo>
                    <a:pt x="2068" y="9877"/>
                  </a:lnTo>
                  <a:lnTo>
                    <a:pt x="6225" y="15321"/>
                  </a:lnTo>
                  <a:lnTo>
                    <a:pt x="48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46"/>
            <p:cNvSpPr/>
            <p:nvPr/>
          </p:nvSpPr>
          <p:spPr>
            <a:xfrm>
              <a:off x="2110700" y="3098450"/>
              <a:ext cx="169900" cy="311675"/>
            </a:xfrm>
            <a:custGeom>
              <a:rect b="b" l="l" r="r" t="t"/>
              <a:pathLst>
                <a:path extrusionOk="0" h="12467" w="6796">
                  <a:moveTo>
                    <a:pt x="271" y="0"/>
                  </a:moveTo>
                  <a:cubicBezTo>
                    <a:pt x="226" y="0"/>
                    <a:pt x="181" y="13"/>
                    <a:pt x="141" y="40"/>
                  </a:cubicBezTo>
                  <a:cubicBezTo>
                    <a:pt x="31" y="110"/>
                    <a:pt x="1" y="256"/>
                    <a:pt x="73" y="366"/>
                  </a:cubicBezTo>
                  <a:lnTo>
                    <a:pt x="2419" y="3924"/>
                  </a:lnTo>
                  <a:lnTo>
                    <a:pt x="970" y="4705"/>
                  </a:lnTo>
                  <a:lnTo>
                    <a:pt x="6302" y="12364"/>
                  </a:lnTo>
                  <a:cubicBezTo>
                    <a:pt x="6345" y="12428"/>
                    <a:pt x="6417" y="12466"/>
                    <a:pt x="6494" y="12467"/>
                  </a:cubicBezTo>
                  <a:lnTo>
                    <a:pt x="6494" y="12467"/>
                  </a:lnTo>
                  <a:cubicBezTo>
                    <a:pt x="6686" y="12466"/>
                    <a:pt x="6795" y="12252"/>
                    <a:pt x="6687" y="12096"/>
                  </a:cubicBezTo>
                  <a:lnTo>
                    <a:pt x="1659" y="4868"/>
                  </a:lnTo>
                  <a:lnTo>
                    <a:pt x="3098" y="4095"/>
                  </a:lnTo>
                  <a:lnTo>
                    <a:pt x="468" y="106"/>
                  </a:lnTo>
                  <a:cubicBezTo>
                    <a:pt x="422" y="38"/>
                    <a:pt x="347" y="0"/>
                    <a:pt x="271" y="0"/>
                  </a:cubicBezTo>
                  <a:close/>
                  <a:moveTo>
                    <a:pt x="6494" y="12467"/>
                  </a:moveTo>
                  <a:lnTo>
                    <a:pt x="6494" y="12467"/>
                  </a:lnTo>
                  <a:cubicBezTo>
                    <a:pt x="6494" y="12467"/>
                    <a:pt x="6494" y="12467"/>
                    <a:pt x="6493" y="12467"/>
                  </a:cubicBezTo>
                  <a:lnTo>
                    <a:pt x="6495" y="12467"/>
                  </a:lnTo>
                  <a:cubicBezTo>
                    <a:pt x="6495" y="12467"/>
                    <a:pt x="6495" y="12467"/>
                    <a:pt x="6494" y="124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46"/>
            <p:cNvSpPr/>
            <p:nvPr/>
          </p:nvSpPr>
          <p:spPr>
            <a:xfrm>
              <a:off x="2425975" y="3435200"/>
              <a:ext cx="105550" cy="156200"/>
            </a:xfrm>
            <a:custGeom>
              <a:rect b="b" l="l" r="r" t="t"/>
              <a:pathLst>
                <a:path extrusionOk="0" h="6248" w="4222">
                  <a:moveTo>
                    <a:pt x="2338" y="1"/>
                  </a:moveTo>
                  <a:cubicBezTo>
                    <a:pt x="2319" y="1"/>
                    <a:pt x="2300" y="1"/>
                    <a:pt x="2281" y="2"/>
                  </a:cubicBezTo>
                  <a:cubicBezTo>
                    <a:pt x="1168" y="49"/>
                    <a:pt x="187" y="1488"/>
                    <a:pt x="92" y="3211"/>
                  </a:cubicBezTo>
                  <a:cubicBezTo>
                    <a:pt x="1" y="4905"/>
                    <a:pt x="796" y="6247"/>
                    <a:pt x="1883" y="6247"/>
                  </a:cubicBezTo>
                  <a:cubicBezTo>
                    <a:pt x="1901" y="6247"/>
                    <a:pt x="1920" y="6247"/>
                    <a:pt x="1939" y="6246"/>
                  </a:cubicBezTo>
                  <a:cubicBezTo>
                    <a:pt x="3053" y="6196"/>
                    <a:pt x="4033" y="4760"/>
                    <a:pt x="4128" y="3036"/>
                  </a:cubicBezTo>
                  <a:cubicBezTo>
                    <a:pt x="4222" y="1342"/>
                    <a:pt x="3424" y="1"/>
                    <a:pt x="2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46"/>
            <p:cNvSpPr/>
            <p:nvPr/>
          </p:nvSpPr>
          <p:spPr>
            <a:xfrm>
              <a:off x="2448625" y="3447850"/>
              <a:ext cx="82475" cy="129950"/>
            </a:xfrm>
            <a:custGeom>
              <a:rect b="b" l="l" r="r" t="t"/>
              <a:pathLst>
                <a:path extrusionOk="0" h="5198" w="3299">
                  <a:moveTo>
                    <a:pt x="1836" y="0"/>
                  </a:moveTo>
                  <a:cubicBezTo>
                    <a:pt x="1822" y="0"/>
                    <a:pt x="1807" y="1"/>
                    <a:pt x="1793" y="1"/>
                  </a:cubicBezTo>
                  <a:cubicBezTo>
                    <a:pt x="925" y="37"/>
                    <a:pt x="157" y="1231"/>
                    <a:pt x="77" y="2667"/>
                  </a:cubicBezTo>
                  <a:cubicBezTo>
                    <a:pt x="1" y="4078"/>
                    <a:pt x="617" y="5197"/>
                    <a:pt x="1464" y="5197"/>
                  </a:cubicBezTo>
                  <a:cubicBezTo>
                    <a:pt x="1478" y="5197"/>
                    <a:pt x="1492" y="5197"/>
                    <a:pt x="1506" y="5196"/>
                  </a:cubicBezTo>
                  <a:cubicBezTo>
                    <a:pt x="2375" y="5158"/>
                    <a:pt x="3142" y="3965"/>
                    <a:pt x="3222" y="2530"/>
                  </a:cubicBezTo>
                  <a:cubicBezTo>
                    <a:pt x="3299" y="1119"/>
                    <a:pt x="2682" y="0"/>
                    <a:pt x="1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46"/>
            <p:cNvSpPr/>
            <p:nvPr/>
          </p:nvSpPr>
          <p:spPr>
            <a:xfrm>
              <a:off x="2478250" y="3479975"/>
              <a:ext cx="40250" cy="64925"/>
            </a:xfrm>
            <a:custGeom>
              <a:rect b="b" l="l" r="r" t="t"/>
              <a:pathLst>
                <a:path extrusionOk="0" h="2597" w="1610">
                  <a:moveTo>
                    <a:pt x="879" y="1"/>
                  </a:moveTo>
                  <a:cubicBezTo>
                    <a:pt x="864" y="1"/>
                    <a:pt x="849" y="1"/>
                    <a:pt x="834" y="3"/>
                  </a:cubicBezTo>
                  <a:cubicBezTo>
                    <a:pt x="401" y="45"/>
                    <a:pt x="34" y="658"/>
                    <a:pt x="17" y="1373"/>
                  </a:cubicBezTo>
                  <a:cubicBezTo>
                    <a:pt x="1" y="2063"/>
                    <a:pt x="316" y="2597"/>
                    <a:pt x="727" y="2597"/>
                  </a:cubicBezTo>
                  <a:cubicBezTo>
                    <a:pt x="743" y="2597"/>
                    <a:pt x="758" y="2596"/>
                    <a:pt x="774" y="2595"/>
                  </a:cubicBezTo>
                  <a:cubicBezTo>
                    <a:pt x="1209" y="2553"/>
                    <a:pt x="1575" y="1941"/>
                    <a:pt x="1593" y="1225"/>
                  </a:cubicBezTo>
                  <a:cubicBezTo>
                    <a:pt x="1609" y="535"/>
                    <a:pt x="1292" y="1"/>
                    <a:pt x="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46"/>
            <p:cNvSpPr/>
            <p:nvPr/>
          </p:nvSpPr>
          <p:spPr>
            <a:xfrm>
              <a:off x="2112025" y="2981150"/>
              <a:ext cx="427675" cy="537525"/>
            </a:xfrm>
            <a:custGeom>
              <a:rect b="b" l="l" r="r" t="t"/>
              <a:pathLst>
                <a:path extrusionOk="0" h="21501" w="17107">
                  <a:moveTo>
                    <a:pt x="8504" y="1"/>
                  </a:moveTo>
                  <a:cubicBezTo>
                    <a:pt x="4313" y="1"/>
                    <a:pt x="785" y="2802"/>
                    <a:pt x="461" y="6541"/>
                  </a:cubicBezTo>
                  <a:lnTo>
                    <a:pt x="12" y="11709"/>
                  </a:lnTo>
                  <a:cubicBezTo>
                    <a:pt x="1" y="11838"/>
                    <a:pt x="98" y="11954"/>
                    <a:pt x="227" y="11964"/>
                  </a:cubicBezTo>
                  <a:cubicBezTo>
                    <a:pt x="234" y="11964"/>
                    <a:pt x="241" y="11965"/>
                    <a:pt x="248" y="11965"/>
                  </a:cubicBezTo>
                  <a:cubicBezTo>
                    <a:pt x="368" y="11965"/>
                    <a:pt x="471" y="11873"/>
                    <a:pt x="481" y="11751"/>
                  </a:cubicBezTo>
                  <a:lnTo>
                    <a:pt x="930" y="6582"/>
                  </a:lnTo>
                  <a:cubicBezTo>
                    <a:pt x="1235" y="3088"/>
                    <a:pt x="4557" y="472"/>
                    <a:pt x="8506" y="472"/>
                  </a:cubicBezTo>
                  <a:cubicBezTo>
                    <a:pt x="8763" y="472"/>
                    <a:pt x="9023" y="483"/>
                    <a:pt x="9285" y="506"/>
                  </a:cubicBezTo>
                  <a:cubicBezTo>
                    <a:pt x="11366" y="688"/>
                    <a:pt x="13260" y="1562"/>
                    <a:pt x="14617" y="2972"/>
                  </a:cubicBezTo>
                  <a:cubicBezTo>
                    <a:pt x="15968" y="4373"/>
                    <a:pt x="16623" y="6134"/>
                    <a:pt x="16468" y="7932"/>
                  </a:cubicBezTo>
                  <a:lnTo>
                    <a:pt x="15312" y="21244"/>
                  </a:lnTo>
                  <a:cubicBezTo>
                    <a:pt x="15301" y="21373"/>
                    <a:pt x="15396" y="21489"/>
                    <a:pt x="15525" y="21501"/>
                  </a:cubicBezTo>
                  <a:lnTo>
                    <a:pt x="15546" y="21501"/>
                  </a:lnTo>
                  <a:cubicBezTo>
                    <a:pt x="15670" y="21501"/>
                    <a:pt x="15770" y="21407"/>
                    <a:pt x="15782" y="21286"/>
                  </a:cubicBezTo>
                  <a:lnTo>
                    <a:pt x="16939" y="7971"/>
                  </a:lnTo>
                  <a:cubicBezTo>
                    <a:pt x="17106" y="6037"/>
                    <a:pt x="16403" y="4146"/>
                    <a:pt x="14957" y="2645"/>
                  </a:cubicBezTo>
                  <a:cubicBezTo>
                    <a:pt x="13520" y="1154"/>
                    <a:pt x="11521" y="226"/>
                    <a:pt x="9327" y="36"/>
                  </a:cubicBezTo>
                  <a:cubicBezTo>
                    <a:pt x="9050" y="12"/>
                    <a:pt x="8776" y="1"/>
                    <a:pt x="85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46"/>
            <p:cNvSpPr/>
            <p:nvPr/>
          </p:nvSpPr>
          <p:spPr>
            <a:xfrm>
              <a:off x="2239775" y="2893250"/>
              <a:ext cx="220100" cy="199975"/>
            </a:xfrm>
            <a:custGeom>
              <a:rect b="b" l="l" r="r" t="t"/>
              <a:pathLst>
                <a:path extrusionOk="0" h="7999" w="8804">
                  <a:moveTo>
                    <a:pt x="0" y="1"/>
                  </a:moveTo>
                  <a:lnTo>
                    <a:pt x="0" y="7999"/>
                  </a:lnTo>
                  <a:lnTo>
                    <a:pt x="8804" y="7999"/>
                  </a:lnTo>
                  <a:lnTo>
                    <a:pt x="8804" y="1"/>
                  </a:ln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46"/>
            <p:cNvSpPr/>
            <p:nvPr/>
          </p:nvSpPr>
          <p:spPr>
            <a:xfrm>
              <a:off x="2238350" y="2957450"/>
              <a:ext cx="220025" cy="91950"/>
            </a:xfrm>
            <a:custGeom>
              <a:rect b="b" l="l" r="r" t="t"/>
              <a:pathLst>
                <a:path extrusionOk="0" h="3678" w="8801">
                  <a:moveTo>
                    <a:pt x="0" y="0"/>
                  </a:moveTo>
                  <a:lnTo>
                    <a:pt x="0" y="3532"/>
                  </a:lnTo>
                  <a:lnTo>
                    <a:pt x="817" y="3610"/>
                  </a:lnTo>
                  <a:cubicBezTo>
                    <a:pt x="1277" y="3655"/>
                    <a:pt x="1737" y="3677"/>
                    <a:pt x="2197" y="3677"/>
                  </a:cubicBezTo>
                  <a:cubicBezTo>
                    <a:pt x="3824" y="3677"/>
                    <a:pt x="5443" y="3399"/>
                    <a:pt x="6982" y="2852"/>
                  </a:cubicBezTo>
                  <a:lnTo>
                    <a:pt x="8800" y="2204"/>
                  </a:lnTo>
                  <a:lnTo>
                    <a:pt x="8800" y="0"/>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46"/>
            <p:cNvSpPr/>
            <p:nvPr/>
          </p:nvSpPr>
          <p:spPr>
            <a:xfrm>
              <a:off x="2495300" y="2735650"/>
              <a:ext cx="142350" cy="143275"/>
            </a:xfrm>
            <a:custGeom>
              <a:rect b="b" l="l" r="r" t="t"/>
              <a:pathLst>
                <a:path extrusionOk="0" h="5731" w="5694">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46"/>
            <p:cNvSpPr/>
            <p:nvPr/>
          </p:nvSpPr>
          <p:spPr>
            <a:xfrm>
              <a:off x="2495300" y="2735650"/>
              <a:ext cx="142350" cy="143275"/>
            </a:xfrm>
            <a:custGeom>
              <a:rect b="b" l="l" r="r" t="t"/>
              <a:pathLst>
                <a:path extrusionOk="0" h="5731" w="5694">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46"/>
            <p:cNvSpPr/>
            <p:nvPr/>
          </p:nvSpPr>
          <p:spPr>
            <a:xfrm>
              <a:off x="2102250" y="2452100"/>
              <a:ext cx="465700" cy="574075"/>
            </a:xfrm>
            <a:custGeom>
              <a:rect b="b" l="l" r="r" t="t"/>
              <a:pathLst>
                <a:path extrusionOk="0" h="22963" w="18628">
                  <a:moveTo>
                    <a:pt x="8279" y="0"/>
                  </a:moveTo>
                  <a:cubicBezTo>
                    <a:pt x="2700" y="0"/>
                    <a:pt x="234" y="7963"/>
                    <a:pt x="755" y="12007"/>
                  </a:cubicBezTo>
                  <a:cubicBezTo>
                    <a:pt x="762" y="12064"/>
                    <a:pt x="705" y="12171"/>
                    <a:pt x="690" y="12226"/>
                  </a:cubicBezTo>
                  <a:cubicBezTo>
                    <a:pt x="464" y="13011"/>
                    <a:pt x="270" y="13812"/>
                    <a:pt x="158" y="14622"/>
                  </a:cubicBezTo>
                  <a:cubicBezTo>
                    <a:pt x="0" y="15754"/>
                    <a:pt x="126" y="16923"/>
                    <a:pt x="403" y="18027"/>
                  </a:cubicBezTo>
                  <a:cubicBezTo>
                    <a:pt x="806" y="19623"/>
                    <a:pt x="1684" y="21067"/>
                    <a:pt x="3115" y="21930"/>
                  </a:cubicBezTo>
                  <a:cubicBezTo>
                    <a:pt x="4420" y="22717"/>
                    <a:pt x="5980" y="22962"/>
                    <a:pt x="7485" y="22962"/>
                  </a:cubicBezTo>
                  <a:cubicBezTo>
                    <a:pt x="7520" y="22962"/>
                    <a:pt x="7555" y="22962"/>
                    <a:pt x="7590" y="22962"/>
                  </a:cubicBezTo>
                  <a:cubicBezTo>
                    <a:pt x="13381" y="22924"/>
                    <a:pt x="18029" y="18766"/>
                    <a:pt x="18329" y="12659"/>
                  </a:cubicBezTo>
                  <a:cubicBezTo>
                    <a:pt x="18628" y="6552"/>
                    <a:pt x="15036" y="1030"/>
                    <a:pt x="9298" y="86"/>
                  </a:cubicBezTo>
                  <a:cubicBezTo>
                    <a:pt x="8947" y="28"/>
                    <a:pt x="8608" y="0"/>
                    <a:pt x="8279"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46"/>
            <p:cNvSpPr/>
            <p:nvPr/>
          </p:nvSpPr>
          <p:spPr>
            <a:xfrm>
              <a:off x="2139575" y="2653750"/>
              <a:ext cx="422975" cy="372550"/>
            </a:xfrm>
            <a:custGeom>
              <a:rect b="b" l="l" r="r" t="t"/>
              <a:pathLst>
                <a:path extrusionOk="0" h="14902" w="16919">
                  <a:moveTo>
                    <a:pt x="15149" y="0"/>
                  </a:moveTo>
                  <a:cubicBezTo>
                    <a:pt x="15149" y="0"/>
                    <a:pt x="13408" y="13127"/>
                    <a:pt x="4055" y="13127"/>
                  </a:cubicBezTo>
                  <a:cubicBezTo>
                    <a:pt x="2857" y="13127"/>
                    <a:pt x="1534" y="12912"/>
                    <a:pt x="73" y="12425"/>
                  </a:cubicBezTo>
                  <a:cubicBezTo>
                    <a:pt x="41" y="12415"/>
                    <a:pt x="37" y="12413"/>
                    <a:pt x="37" y="12413"/>
                  </a:cubicBezTo>
                  <a:lnTo>
                    <a:pt x="37" y="12413"/>
                  </a:lnTo>
                  <a:cubicBezTo>
                    <a:pt x="37" y="12413"/>
                    <a:pt x="37" y="12413"/>
                    <a:pt x="37" y="12413"/>
                  </a:cubicBezTo>
                  <a:cubicBezTo>
                    <a:pt x="36" y="12413"/>
                    <a:pt x="31" y="12412"/>
                    <a:pt x="1" y="12403"/>
                  </a:cubicBezTo>
                  <a:lnTo>
                    <a:pt x="1" y="12403"/>
                  </a:lnTo>
                  <a:cubicBezTo>
                    <a:pt x="1259" y="14130"/>
                    <a:pt x="3845" y="14886"/>
                    <a:pt x="5635" y="14901"/>
                  </a:cubicBezTo>
                  <a:cubicBezTo>
                    <a:pt x="5671" y="14902"/>
                    <a:pt x="5707" y="14902"/>
                    <a:pt x="5742" y="14902"/>
                  </a:cubicBezTo>
                  <a:cubicBezTo>
                    <a:pt x="12291" y="14902"/>
                    <a:pt x="16918" y="10241"/>
                    <a:pt x="16912" y="3711"/>
                  </a:cubicBezTo>
                  <a:lnTo>
                    <a:pt x="15149" y="0"/>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46"/>
            <p:cNvSpPr/>
            <p:nvPr/>
          </p:nvSpPr>
          <p:spPr>
            <a:xfrm>
              <a:off x="2151725" y="2649250"/>
              <a:ext cx="49950" cy="23625"/>
            </a:xfrm>
            <a:custGeom>
              <a:rect b="b" l="l" r="r" t="t"/>
              <a:pathLst>
                <a:path extrusionOk="0" h="945" w="1998">
                  <a:moveTo>
                    <a:pt x="968" y="0"/>
                  </a:moveTo>
                  <a:cubicBezTo>
                    <a:pt x="237" y="0"/>
                    <a:pt x="0" y="445"/>
                    <a:pt x="104" y="695"/>
                  </a:cubicBezTo>
                  <a:cubicBezTo>
                    <a:pt x="182" y="883"/>
                    <a:pt x="1126" y="933"/>
                    <a:pt x="1662" y="944"/>
                  </a:cubicBezTo>
                  <a:cubicBezTo>
                    <a:pt x="1665" y="944"/>
                    <a:pt x="1667" y="944"/>
                    <a:pt x="1670" y="944"/>
                  </a:cubicBezTo>
                  <a:cubicBezTo>
                    <a:pt x="1867" y="944"/>
                    <a:pt x="1997" y="729"/>
                    <a:pt x="1907" y="547"/>
                  </a:cubicBezTo>
                  <a:cubicBezTo>
                    <a:pt x="1789" y="306"/>
                    <a:pt x="1558" y="40"/>
                    <a:pt x="1109" y="6"/>
                  </a:cubicBezTo>
                  <a:cubicBezTo>
                    <a:pt x="1060" y="2"/>
                    <a:pt x="1013"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46"/>
            <p:cNvSpPr/>
            <p:nvPr/>
          </p:nvSpPr>
          <p:spPr>
            <a:xfrm>
              <a:off x="2355975" y="2675400"/>
              <a:ext cx="43600" cy="31775"/>
            </a:xfrm>
            <a:custGeom>
              <a:rect b="b" l="l" r="r" t="t"/>
              <a:pathLst>
                <a:path extrusionOk="0" h="1271" w="1744">
                  <a:moveTo>
                    <a:pt x="575" y="1"/>
                  </a:moveTo>
                  <a:cubicBezTo>
                    <a:pt x="201" y="1"/>
                    <a:pt x="0" y="230"/>
                    <a:pt x="4" y="430"/>
                  </a:cubicBezTo>
                  <a:cubicBezTo>
                    <a:pt x="10" y="637"/>
                    <a:pt x="867" y="1036"/>
                    <a:pt x="1359" y="1249"/>
                  </a:cubicBezTo>
                  <a:cubicBezTo>
                    <a:pt x="1393" y="1264"/>
                    <a:pt x="1428" y="1271"/>
                    <a:pt x="1462" y="1271"/>
                  </a:cubicBezTo>
                  <a:cubicBezTo>
                    <a:pt x="1612" y="1271"/>
                    <a:pt x="1743" y="1137"/>
                    <a:pt x="1729" y="968"/>
                  </a:cubicBezTo>
                  <a:cubicBezTo>
                    <a:pt x="1705" y="698"/>
                    <a:pt x="1585" y="362"/>
                    <a:pt x="1180" y="162"/>
                  </a:cubicBezTo>
                  <a:cubicBezTo>
                    <a:pt x="945" y="47"/>
                    <a:pt x="742" y="1"/>
                    <a:pt x="5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46"/>
            <p:cNvSpPr/>
            <p:nvPr/>
          </p:nvSpPr>
          <p:spPr>
            <a:xfrm>
              <a:off x="2256825" y="2830025"/>
              <a:ext cx="96075" cy="46550"/>
            </a:xfrm>
            <a:custGeom>
              <a:rect b="b" l="l" r="r" t="t"/>
              <a:pathLst>
                <a:path extrusionOk="0" h="1862" w="3843">
                  <a:moveTo>
                    <a:pt x="3573" y="0"/>
                  </a:moveTo>
                  <a:cubicBezTo>
                    <a:pt x="3486" y="0"/>
                    <a:pt x="3404" y="48"/>
                    <a:pt x="3362" y="132"/>
                  </a:cubicBezTo>
                  <a:cubicBezTo>
                    <a:pt x="3331" y="194"/>
                    <a:pt x="2720" y="1389"/>
                    <a:pt x="1377" y="1389"/>
                  </a:cubicBezTo>
                  <a:cubicBezTo>
                    <a:pt x="1074" y="1389"/>
                    <a:pt x="734" y="1328"/>
                    <a:pt x="354" y="1179"/>
                  </a:cubicBezTo>
                  <a:cubicBezTo>
                    <a:pt x="326" y="1168"/>
                    <a:pt x="297" y="1163"/>
                    <a:pt x="268" y="1163"/>
                  </a:cubicBezTo>
                  <a:cubicBezTo>
                    <a:pt x="174" y="1163"/>
                    <a:pt x="84" y="1220"/>
                    <a:pt x="48" y="1312"/>
                  </a:cubicBezTo>
                  <a:cubicBezTo>
                    <a:pt x="0" y="1434"/>
                    <a:pt x="59" y="1570"/>
                    <a:pt x="181" y="1618"/>
                  </a:cubicBezTo>
                  <a:cubicBezTo>
                    <a:pt x="620" y="1789"/>
                    <a:pt x="1015" y="1861"/>
                    <a:pt x="1372" y="1861"/>
                  </a:cubicBezTo>
                  <a:cubicBezTo>
                    <a:pt x="3008" y="1861"/>
                    <a:pt x="3774" y="360"/>
                    <a:pt x="3786" y="341"/>
                  </a:cubicBezTo>
                  <a:cubicBezTo>
                    <a:pt x="3843" y="223"/>
                    <a:pt x="3795" y="83"/>
                    <a:pt x="3679" y="26"/>
                  </a:cubicBezTo>
                  <a:cubicBezTo>
                    <a:pt x="3645" y="8"/>
                    <a:pt x="3609" y="0"/>
                    <a:pt x="35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46"/>
            <p:cNvSpPr/>
            <p:nvPr/>
          </p:nvSpPr>
          <p:spPr>
            <a:xfrm>
              <a:off x="2348650" y="2733625"/>
              <a:ext cx="22625" cy="31850"/>
            </a:xfrm>
            <a:custGeom>
              <a:rect b="b" l="l" r="r" t="t"/>
              <a:pathLst>
                <a:path extrusionOk="0" h="1274" w="905">
                  <a:moveTo>
                    <a:pt x="428" y="1"/>
                  </a:moveTo>
                  <a:cubicBezTo>
                    <a:pt x="422" y="1"/>
                    <a:pt x="415" y="1"/>
                    <a:pt x="409" y="1"/>
                  </a:cubicBezTo>
                  <a:cubicBezTo>
                    <a:pt x="172" y="17"/>
                    <a:pt x="1" y="315"/>
                    <a:pt x="23" y="666"/>
                  </a:cubicBezTo>
                  <a:cubicBezTo>
                    <a:pt x="47" y="1007"/>
                    <a:pt x="246" y="1273"/>
                    <a:pt x="473" y="1273"/>
                  </a:cubicBezTo>
                  <a:cubicBezTo>
                    <a:pt x="480" y="1273"/>
                    <a:pt x="488" y="1273"/>
                    <a:pt x="495" y="1273"/>
                  </a:cubicBezTo>
                  <a:cubicBezTo>
                    <a:pt x="732" y="1257"/>
                    <a:pt x="905" y="959"/>
                    <a:pt x="880" y="608"/>
                  </a:cubicBezTo>
                  <a:cubicBezTo>
                    <a:pt x="858" y="265"/>
                    <a:pt x="658" y="1"/>
                    <a:pt x="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46"/>
            <p:cNvSpPr/>
            <p:nvPr/>
          </p:nvSpPr>
          <p:spPr>
            <a:xfrm>
              <a:off x="2168550" y="2732350"/>
              <a:ext cx="22650" cy="31875"/>
            </a:xfrm>
            <a:custGeom>
              <a:rect b="b" l="l" r="r" t="t"/>
              <a:pathLst>
                <a:path extrusionOk="0" h="1275" w="906">
                  <a:moveTo>
                    <a:pt x="428" y="0"/>
                  </a:moveTo>
                  <a:cubicBezTo>
                    <a:pt x="422" y="0"/>
                    <a:pt x="416" y="1"/>
                    <a:pt x="409" y="1"/>
                  </a:cubicBezTo>
                  <a:cubicBezTo>
                    <a:pt x="174" y="18"/>
                    <a:pt x="1" y="315"/>
                    <a:pt x="24" y="666"/>
                  </a:cubicBezTo>
                  <a:cubicBezTo>
                    <a:pt x="48" y="1008"/>
                    <a:pt x="248" y="1275"/>
                    <a:pt x="476" y="1275"/>
                  </a:cubicBezTo>
                  <a:cubicBezTo>
                    <a:pt x="482" y="1275"/>
                    <a:pt x="489" y="1275"/>
                    <a:pt x="495" y="1274"/>
                  </a:cubicBezTo>
                  <a:cubicBezTo>
                    <a:pt x="733" y="1257"/>
                    <a:pt x="905" y="961"/>
                    <a:pt x="881" y="609"/>
                  </a:cubicBezTo>
                  <a:cubicBezTo>
                    <a:pt x="859" y="267"/>
                    <a:pt x="658" y="0"/>
                    <a:pt x="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46"/>
            <p:cNvSpPr/>
            <p:nvPr/>
          </p:nvSpPr>
          <p:spPr>
            <a:xfrm>
              <a:off x="2242000" y="2450450"/>
              <a:ext cx="407875" cy="296100"/>
            </a:xfrm>
            <a:custGeom>
              <a:rect b="b" l="l" r="r" t="t"/>
              <a:pathLst>
                <a:path extrusionOk="0" h="11844" w="16315">
                  <a:moveTo>
                    <a:pt x="4641" y="1"/>
                  </a:moveTo>
                  <a:cubicBezTo>
                    <a:pt x="3303" y="1"/>
                    <a:pt x="1765" y="156"/>
                    <a:pt x="1" y="503"/>
                  </a:cubicBezTo>
                  <a:cubicBezTo>
                    <a:pt x="1" y="503"/>
                    <a:pt x="156" y="9181"/>
                    <a:pt x="12815" y="11843"/>
                  </a:cubicBezTo>
                  <a:cubicBezTo>
                    <a:pt x="12815" y="11843"/>
                    <a:pt x="16315" y="1"/>
                    <a:pt x="4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46"/>
            <p:cNvSpPr/>
            <p:nvPr/>
          </p:nvSpPr>
          <p:spPr>
            <a:xfrm>
              <a:off x="2059125" y="2449650"/>
              <a:ext cx="314200" cy="216150"/>
            </a:xfrm>
            <a:custGeom>
              <a:rect b="b" l="l" r="r" t="t"/>
              <a:pathLst>
                <a:path extrusionOk="0" h="8646" w="12568">
                  <a:moveTo>
                    <a:pt x="11166" y="1"/>
                  </a:moveTo>
                  <a:cubicBezTo>
                    <a:pt x="1" y="1"/>
                    <a:pt x="2607" y="8645"/>
                    <a:pt x="2607" y="8645"/>
                  </a:cubicBezTo>
                  <a:cubicBezTo>
                    <a:pt x="4104" y="1453"/>
                    <a:pt x="12568" y="43"/>
                    <a:pt x="12568" y="43"/>
                  </a:cubicBezTo>
                  <a:cubicBezTo>
                    <a:pt x="12078" y="15"/>
                    <a:pt x="11611" y="1"/>
                    <a:pt x="11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46"/>
            <p:cNvSpPr/>
            <p:nvPr/>
          </p:nvSpPr>
          <p:spPr>
            <a:xfrm>
              <a:off x="2493025" y="2721150"/>
              <a:ext cx="44725" cy="78650"/>
            </a:xfrm>
            <a:custGeom>
              <a:rect b="b" l="l" r="r" t="t"/>
              <a:pathLst>
                <a:path extrusionOk="0" h="3146" w="1789">
                  <a:moveTo>
                    <a:pt x="0" y="1"/>
                  </a:moveTo>
                  <a:cubicBezTo>
                    <a:pt x="0" y="1"/>
                    <a:pt x="576" y="2632"/>
                    <a:pt x="1252" y="3145"/>
                  </a:cubicBezTo>
                  <a:lnTo>
                    <a:pt x="1788" y="66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46"/>
            <p:cNvSpPr/>
            <p:nvPr/>
          </p:nvSpPr>
          <p:spPr>
            <a:xfrm>
              <a:off x="2238350" y="3093200"/>
              <a:ext cx="221525" cy="311050"/>
            </a:xfrm>
            <a:custGeom>
              <a:rect b="b" l="l" r="r" t="t"/>
              <a:pathLst>
                <a:path extrusionOk="0" h="12442" w="8861">
                  <a:moveTo>
                    <a:pt x="0" y="1"/>
                  </a:moveTo>
                  <a:lnTo>
                    <a:pt x="1389" y="12441"/>
                  </a:lnTo>
                  <a:lnTo>
                    <a:pt x="8861" y="1"/>
                  </a:ln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46"/>
            <p:cNvSpPr/>
            <p:nvPr/>
          </p:nvSpPr>
          <p:spPr>
            <a:xfrm>
              <a:off x="2103575" y="3252200"/>
              <a:ext cx="31150" cy="48100"/>
            </a:xfrm>
            <a:custGeom>
              <a:rect b="b" l="l" r="r" t="t"/>
              <a:pathLst>
                <a:path extrusionOk="0" h="1924" w="1246">
                  <a:moveTo>
                    <a:pt x="399" y="0"/>
                  </a:moveTo>
                  <a:cubicBezTo>
                    <a:pt x="208" y="0"/>
                    <a:pt x="52" y="152"/>
                    <a:pt x="46" y="343"/>
                  </a:cubicBezTo>
                  <a:lnTo>
                    <a:pt x="1" y="1889"/>
                  </a:lnTo>
                  <a:lnTo>
                    <a:pt x="1194" y="1924"/>
                  </a:lnTo>
                  <a:lnTo>
                    <a:pt x="1239" y="379"/>
                  </a:lnTo>
                  <a:cubicBezTo>
                    <a:pt x="1245" y="183"/>
                    <a:pt x="1093" y="21"/>
                    <a:pt x="899" y="16"/>
                  </a:cubicBezTo>
                  <a:lnTo>
                    <a:pt x="409" y="1"/>
                  </a:lnTo>
                  <a:cubicBezTo>
                    <a:pt x="406" y="0"/>
                    <a:pt x="402" y="0"/>
                    <a:pt x="3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46"/>
            <p:cNvSpPr/>
            <p:nvPr/>
          </p:nvSpPr>
          <p:spPr>
            <a:xfrm>
              <a:off x="2005900" y="3294000"/>
              <a:ext cx="218600" cy="320675"/>
            </a:xfrm>
            <a:custGeom>
              <a:rect b="b" l="l" r="r" t="t"/>
              <a:pathLst>
                <a:path extrusionOk="0" h="12827" w="8744">
                  <a:moveTo>
                    <a:pt x="4460" y="1"/>
                  </a:moveTo>
                  <a:cubicBezTo>
                    <a:pt x="2188" y="1"/>
                    <a:pt x="313" y="1808"/>
                    <a:pt x="246" y="4094"/>
                  </a:cubicBezTo>
                  <a:lnTo>
                    <a:pt x="3" y="12354"/>
                  </a:lnTo>
                  <a:cubicBezTo>
                    <a:pt x="1" y="12483"/>
                    <a:pt x="103" y="12589"/>
                    <a:pt x="233" y="12593"/>
                  </a:cubicBezTo>
                  <a:cubicBezTo>
                    <a:pt x="235" y="12593"/>
                    <a:pt x="237" y="12593"/>
                    <a:pt x="240" y="12593"/>
                  </a:cubicBezTo>
                  <a:cubicBezTo>
                    <a:pt x="366" y="12593"/>
                    <a:pt x="470" y="12494"/>
                    <a:pt x="476" y="12367"/>
                  </a:cubicBezTo>
                  <a:lnTo>
                    <a:pt x="719" y="4107"/>
                  </a:lnTo>
                  <a:cubicBezTo>
                    <a:pt x="777" y="2077"/>
                    <a:pt x="2441" y="472"/>
                    <a:pt x="4459" y="472"/>
                  </a:cubicBezTo>
                  <a:cubicBezTo>
                    <a:pt x="4496" y="472"/>
                    <a:pt x="4533" y="473"/>
                    <a:pt x="4571" y="474"/>
                  </a:cubicBezTo>
                  <a:cubicBezTo>
                    <a:pt x="6636" y="535"/>
                    <a:pt x="8267" y="2262"/>
                    <a:pt x="8206" y="4327"/>
                  </a:cubicBezTo>
                  <a:lnTo>
                    <a:pt x="7962" y="12585"/>
                  </a:lnTo>
                  <a:cubicBezTo>
                    <a:pt x="7959" y="12715"/>
                    <a:pt x="8061" y="12823"/>
                    <a:pt x="8191" y="12827"/>
                  </a:cubicBezTo>
                  <a:lnTo>
                    <a:pt x="8198" y="12827"/>
                  </a:lnTo>
                  <a:cubicBezTo>
                    <a:pt x="8325" y="12827"/>
                    <a:pt x="8428" y="12726"/>
                    <a:pt x="8434" y="12601"/>
                  </a:cubicBezTo>
                  <a:lnTo>
                    <a:pt x="8677" y="4343"/>
                  </a:lnTo>
                  <a:cubicBezTo>
                    <a:pt x="8743" y="2017"/>
                    <a:pt x="6910" y="71"/>
                    <a:pt x="4586" y="3"/>
                  </a:cubicBezTo>
                  <a:cubicBezTo>
                    <a:pt x="4544" y="1"/>
                    <a:pt x="4502" y="1"/>
                    <a:pt x="4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46"/>
            <p:cNvSpPr/>
            <p:nvPr/>
          </p:nvSpPr>
          <p:spPr>
            <a:xfrm>
              <a:off x="2006250" y="3364450"/>
              <a:ext cx="216250" cy="233375"/>
            </a:xfrm>
            <a:custGeom>
              <a:rect b="b" l="l" r="r" t="t"/>
              <a:pathLst>
                <a:path extrusionOk="0" h="9335" w="8650">
                  <a:moveTo>
                    <a:pt x="4361" y="1"/>
                  </a:moveTo>
                  <a:cubicBezTo>
                    <a:pt x="2093" y="1"/>
                    <a:pt x="217" y="1813"/>
                    <a:pt x="150" y="4094"/>
                  </a:cubicBezTo>
                  <a:lnTo>
                    <a:pt x="4" y="9091"/>
                  </a:lnTo>
                  <a:cubicBezTo>
                    <a:pt x="0" y="9222"/>
                    <a:pt x="103" y="9330"/>
                    <a:pt x="232" y="9334"/>
                  </a:cubicBezTo>
                  <a:lnTo>
                    <a:pt x="239" y="9334"/>
                  </a:lnTo>
                  <a:cubicBezTo>
                    <a:pt x="367" y="9334"/>
                    <a:pt x="471" y="9234"/>
                    <a:pt x="475" y="9106"/>
                  </a:cubicBezTo>
                  <a:lnTo>
                    <a:pt x="621" y="4109"/>
                  </a:lnTo>
                  <a:cubicBezTo>
                    <a:pt x="681" y="2079"/>
                    <a:pt x="2355" y="472"/>
                    <a:pt x="4370" y="472"/>
                  </a:cubicBezTo>
                  <a:cubicBezTo>
                    <a:pt x="4405" y="472"/>
                    <a:pt x="4440" y="473"/>
                    <a:pt x="4475" y="474"/>
                  </a:cubicBezTo>
                  <a:cubicBezTo>
                    <a:pt x="6542" y="535"/>
                    <a:pt x="8169" y="2260"/>
                    <a:pt x="8108" y="4327"/>
                  </a:cubicBezTo>
                  <a:lnTo>
                    <a:pt x="7969" y="9026"/>
                  </a:lnTo>
                  <a:cubicBezTo>
                    <a:pt x="7966" y="9158"/>
                    <a:pt x="8068" y="9266"/>
                    <a:pt x="8199" y="9270"/>
                  </a:cubicBezTo>
                  <a:cubicBezTo>
                    <a:pt x="8203" y="9270"/>
                    <a:pt x="8206" y="9270"/>
                    <a:pt x="8210" y="9270"/>
                  </a:cubicBezTo>
                  <a:cubicBezTo>
                    <a:pt x="8336" y="9270"/>
                    <a:pt x="8439" y="9167"/>
                    <a:pt x="8443" y="9042"/>
                  </a:cubicBezTo>
                  <a:lnTo>
                    <a:pt x="8579" y="4341"/>
                  </a:lnTo>
                  <a:cubicBezTo>
                    <a:pt x="8650" y="2013"/>
                    <a:pt x="6818" y="71"/>
                    <a:pt x="4490" y="3"/>
                  </a:cubicBezTo>
                  <a:cubicBezTo>
                    <a:pt x="4447" y="1"/>
                    <a:pt x="4404" y="1"/>
                    <a:pt x="4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46"/>
            <p:cNvSpPr/>
            <p:nvPr/>
          </p:nvSpPr>
          <p:spPr>
            <a:xfrm>
              <a:off x="1996225" y="3570900"/>
              <a:ext cx="53450" cy="74675"/>
            </a:xfrm>
            <a:custGeom>
              <a:rect b="b" l="l" r="r" t="t"/>
              <a:pathLst>
                <a:path extrusionOk="0" h="2987" w="2138">
                  <a:moveTo>
                    <a:pt x="1092" y="0"/>
                  </a:moveTo>
                  <a:cubicBezTo>
                    <a:pt x="524" y="0"/>
                    <a:pt x="49" y="650"/>
                    <a:pt x="25" y="1462"/>
                  </a:cubicBezTo>
                  <a:cubicBezTo>
                    <a:pt x="0" y="2287"/>
                    <a:pt x="449" y="2969"/>
                    <a:pt x="1026" y="2986"/>
                  </a:cubicBezTo>
                  <a:cubicBezTo>
                    <a:pt x="1034" y="2986"/>
                    <a:pt x="1041" y="2986"/>
                    <a:pt x="1048" y="2986"/>
                  </a:cubicBezTo>
                  <a:cubicBezTo>
                    <a:pt x="1614" y="2986"/>
                    <a:pt x="2091" y="2337"/>
                    <a:pt x="2113" y="1525"/>
                  </a:cubicBezTo>
                  <a:cubicBezTo>
                    <a:pt x="2138" y="700"/>
                    <a:pt x="1689" y="18"/>
                    <a:pt x="1114" y="1"/>
                  </a:cubicBezTo>
                  <a:cubicBezTo>
                    <a:pt x="1106" y="1"/>
                    <a:pt x="1099" y="0"/>
                    <a:pt x="10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46"/>
            <p:cNvSpPr/>
            <p:nvPr/>
          </p:nvSpPr>
          <p:spPr>
            <a:xfrm>
              <a:off x="2169075" y="3575975"/>
              <a:ext cx="53425" cy="74675"/>
            </a:xfrm>
            <a:custGeom>
              <a:rect b="b" l="l" r="r" t="t"/>
              <a:pathLst>
                <a:path extrusionOk="0" h="2987" w="2137">
                  <a:moveTo>
                    <a:pt x="1093" y="1"/>
                  </a:moveTo>
                  <a:cubicBezTo>
                    <a:pt x="524" y="1"/>
                    <a:pt x="48" y="649"/>
                    <a:pt x="24" y="1464"/>
                  </a:cubicBezTo>
                  <a:cubicBezTo>
                    <a:pt x="1" y="2287"/>
                    <a:pt x="447" y="2969"/>
                    <a:pt x="1025" y="2986"/>
                  </a:cubicBezTo>
                  <a:cubicBezTo>
                    <a:pt x="1032" y="2986"/>
                    <a:pt x="1040" y="2987"/>
                    <a:pt x="1047" y="2987"/>
                  </a:cubicBezTo>
                  <a:cubicBezTo>
                    <a:pt x="1613" y="2987"/>
                    <a:pt x="2089" y="2337"/>
                    <a:pt x="2114" y="1525"/>
                  </a:cubicBezTo>
                  <a:cubicBezTo>
                    <a:pt x="2137" y="700"/>
                    <a:pt x="1690" y="18"/>
                    <a:pt x="1112" y="1"/>
                  </a:cubicBezTo>
                  <a:cubicBezTo>
                    <a:pt x="1106" y="1"/>
                    <a:pt x="1099" y="1"/>
                    <a:pt x="10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46"/>
            <p:cNvSpPr/>
            <p:nvPr/>
          </p:nvSpPr>
          <p:spPr>
            <a:xfrm>
              <a:off x="2058625" y="3291000"/>
              <a:ext cx="114700" cy="29425"/>
            </a:xfrm>
            <a:custGeom>
              <a:rect b="b" l="l" r="r" t="t"/>
              <a:pathLst>
                <a:path extrusionOk="0" h="1177" w="4588">
                  <a:moveTo>
                    <a:pt x="2353" y="0"/>
                  </a:moveTo>
                  <a:cubicBezTo>
                    <a:pt x="1651" y="0"/>
                    <a:pt x="950" y="171"/>
                    <a:pt x="313" y="510"/>
                  </a:cubicBezTo>
                  <a:cubicBezTo>
                    <a:pt x="1" y="677"/>
                    <a:pt x="100" y="1149"/>
                    <a:pt x="453" y="1175"/>
                  </a:cubicBezTo>
                  <a:cubicBezTo>
                    <a:pt x="462" y="1176"/>
                    <a:pt x="472" y="1176"/>
                    <a:pt x="481" y="1176"/>
                  </a:cubicBezTo>
                  <a:cubicBezTo>
                    <a:pt x="538" y="1176"/>
                    <a:pt x="594" y="1162"/>
                    <a:pt x="645" y="1135"/>
                  </a:cubicBezTo>
                  <a:cubicBezTo>
                    <a:pt x="1180" y="851"/>
                    <a:pt x="1767" y="709"/>
                    <a:pt x="2355" y="709"/>
                  </a:cubicBezTo>
                  <a:cubicBezTo>
                    <a:pt x="2927" y="709"/>
                    <a:pt x="3499" y="844"/>
                    <a:pt x="4022" y="1115"/>
                  </a:cubicBezTo>
                  <a:cubicBezTo>
                    <a:pt x="4073" y="1141"/>
                    <a:pt x="4128" y="1154"/>
                    <a:pt x="4183" y="1154"/>
                  </a:cubicBezTo>
                  <a:cubicBezTo>
                    <a:pt x="4311" y="1154"/>
                    <a:pt x="4435" y="1084"/>
                    <a:pt x="4499" y="962"/>
                  </a:cubicBezTo>
                  <a:cubicBezTo>
                    <a:pt x="4588" y="790"/>
                    <a:pt x="4520" y="575"/>
                    <a:pt x="4347" y="486"/>
                  </a:cubicBezTo>
                  <a:cubicBezTo>
                    <a:pt x="3721" y="162"/>
                    <a:pt x="3037" y="0"/>
                    <a:pt x="23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46"/>
            <p:cNvSpPr/>
            <p:nvPr/>
          </p:nvSpPr>
          <p:spPr>
            <a:xfrm>
              <a:off x="2233250" y="2982800"/>
              <a:ext cx="198750" cy="49050"/>
            </a:xfrm>
            <a:custGeom>
              <a:rect b="b" l="l" r="r" t="t"/>
              <a:pathLst>
                <a:path extrusionOk="0" h="1962" w="7950">
                  <a:moveTo>
                    <a:pt x="7681" y="0"/>
                  </a:moveTo>
                  <a:cubicBezTo>
                    <a:pt x="7638" y="0"/>
                    <a:pt x="7595" y="12"/>
                    <a:pt x="7556" y="37"/>
                  </a:cubicBezTo>
                  <a:cubicBezTo>
                    <a:pt x="5670" y="1216"/>
                    <a:pt x="3659" y="1479"/>
                    <a:pt x="2236" y="1479"/>
                  </a:cubicBezTo>
                  <a:cubicBezTo>
                    <a:pt x="1095" y="1479"/>
                    <a:pt x="331" y="1310"/>
                    <a:pt x="315" y="1306"/>
                  </a:cubicBezTo>
                  <a:cubicBezTo>
                    <a:pt x="296" y="1302"/>
                    <a:pt x="278" y="1300"/>
                    <a:pt x="260" y="1300"/>
                  </a:cubicBezTo>
                  <a:cubicBezTo>
                    <a:pt x="153" y="1300"/>
                    <a:pt x="56" y="1374"/>
                    <a:pt x="31" y="1483"/>
                  </a:cubicBezTo>
                  <a:cubicBezTo>
                    <a:pt x="1" y="1608"/>
                    <a:pt x="81" y="1736"/>
                    <a:pt x="208" y="1766"/>
                  </a:cubicBezTo>
                  <a:cubicBezTo>
                    <a:pt x="280" y="1781"/>
                    <a:pt x="1078" y="1962"/>
                    <a:pt x="2258" y="1962"/>
                  </a:cubicBezTo>
                  <a:cubicBezTo>
                    <a:pt x="3741" y="1962"/>
                    <a:pt x="5817" y="1679"/>
                    <a:pt x="7805" y="436"/>
                  </a:cubicBezTo>
                  <a:cubicBezTo>
                    <a:pt x="7917" y="367"/>
                    <a:pt x="7949" y="221"/>
                    <a:pt x="7881" y="111"/>
                  </a:cubicBezTo>
                  <a:cubicBezTo>
                    <a:pt x="7837" y="40"/>
                    <a:pt x="7760" y="0"/>
                    <a:pt x="7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46"/>
            <p:cNvSpPr/>
            <p:nvPr/>
          </p:nvSpPr>
          <p:spPr>
            <a:xfrm>
              <a:off x="2216300" y="2687325"/>
              <a:ext cx="38175" cy="140200"/>
            </a:xfrm>
            <a:custGeom>
              <a:rect b="b" l="l" r="r" t="t"/>
              <a:pathLst>
                <a:path extrusionOk="0" h="5608" w="1527">
                  <a:moveTo>
                    <a:pt x="844" y="1"/>
                  </a:moveTo>
                  <a:lnTo>
                    <a:pt x="542" y="1728"/>
                  </a:lnTo>
                  <a:cubicBezTo>
                    <a:pt x="466" y="2156"/>
                    <a:pt x="381" y="2585"/>
                    <a:pt x="314" y="3014"/>
                  </a:cubicBezTo>
                  <a:cubicBezTo>
                    <a:pt x="242" y="3491"/>
                    <a:pt x="1" y="4033"/>
                    <a:pt x="54" y="4517"/>
                  </a:cubicBezTo>
                  <a:cubicBezTo>
                    <a:pt x="114" y="5064"/>
                    <a:pt x="728" y="5608"/>
                    <a:pt x="1301" y="5608"/>
                  </a:cubicBezTo>
                  <a:cubicBezTo>
                    <a:pt x="1378" y="5608"/>
                    <a:pt x="1453" y="5598"/>
                    <a:pt x="1526" y="5578"/>
                  </a:cubicBezTo>
                  <a:lnTo>
                    <a:pt x="844" y="1"/>
                  </a:ln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46"/>
            <p:cNvSpPr/>
            <p:nvPr/>
          </p:nvSpPr>
          <p:spPr>
            <a:xfrm>
              <a:off x="2210750" y="2681400"/>
              <a:ext cx="50175" cy="152025"/>
            </a:xfrm>
            <a:custGeom>
              <a:rect b="b" l="l" r="r" t="t"/>
              <a:pathLst>
                <a:path extrusionOk="0" h="6081" w="2007">
                  <a:moveTo>
                    <a:pt x="1066" y="0"/>
                  </a:moveTo>
                  <a:cubicBezTo>
                    <a:pt x="954" y="0"/>
                    <a:pt x="855" y="81"/>
                    <a:pt x="834" y="196"/>
                  </a:cubicBezTo>
                  <a:lnTo>
                    <a:pt x="530" y="1923"/>
                  </a:lnTo>
                  <a:cubicBezTo>
                    <a:pt x="506" y="2071"/>
                    <a:pt x="477" y="2220"/>
                    <a:pt x="451" y="2366"/>
                  </a:cubicBezTo>
                  <a:cubicBezTo>
                    <a:pt x="399" y="2643"/>
                    <a:pt x="346" y="2930"/>
                    <a:pt x="302" y="3215"/>
                  </a:cubicBezTo>
                  <a:cubicBezTo>
                    <a:pt x="274" y="3383"/>
                    <a:pt x="236" y="3550"/>
                    <a:pt x="188" y="3713"/>
                  </a:cubicBezTo>
                  <a:cubicBezTo>
                    <a:pt x="97" y="4063"/>
                    <a:pt x="0" y="4422"/>
                    <a:pt x="42" y="4781"/>
                  </a:cubicBezTo>
                  <a:cubicBezTo>
                    <a:pt x="84" y="5163"/>
                    <a:pt x="348" y="5560"/>
                    <a:pt x="728" y="5817"/>
                  </a:cubicBezTo>
                  <a:cubicBezTo>
                    <a:pt x="985" y="5990"/>
                    <a:pt x="1262" y="6081"/>
                    <a:pt x="1526" y="6081"/>
                  </a:cubicBezTo>
                  <a:cubicBezTo>
                    <a:pt x="1623" y="6081"/>
                    <a:pt x="1720" y="6067"/>
                    <a:pt x="1813" y="6043"/>
                  </a:cubicBezTo>
                  <a:cubicBezTo>
                    <a:pt x="1937" y="6005"/>
                    <a:pt x="2007" y="5877"/>
                    <a:pt x="1973" y="5752"/>
                  </a:cubicBezTo>
                  <a:cubicBezTo>
                    <a:pt x="1944" y="5648"/>
                    <a:pt x="1849" y="5579"/>
                    <a:pt x="1745" y="5579"/>
                  </a:cubicBezTo>
                  <a:cubicBezTo>
                    <a:pt x="1726" y="5579"/>
                    <a:pt x="1706" y="5582"/>
                    <a:pt x="1686" y="5587"/>
                  </a:cubicBezTo>
                  <a:cubicBezTo>
                    <a:pt x="1634" y="5601"/>
                    <a:pt x="1580" y="5608"/>
                    <a:pt x="1524" y="5608"/>
                  </a:cubicBezTo>
                  <a:cubicBezTo>
                    <a:pt x="1355" y="5608"/>
                    <a:pt x="1169" y="5545"/>
                    <a:pt x="992" y="5425"/>
                  </a:cubicBezTo>
                  <a:cubicBezTo>
                    <a:pt x="726" y="5247"/>
                    <a:pt x="538" y="4973"/>
                    <a:pt x="510" y="4728"/>
                  </a:cubicBezTo>
                  <a:cubicBezTo>
                    <a:pt x="479" y="4458"/>
                    <a:pt x="565" y="4141"/>
                    <a:pt x="644" y="3833"/>
                  </a:cubicBezTo>
                  <a:cubicBezTo>
                    <a:pt x="696" y="3652"/>
                    <a:pt x="738" y="3472"/>
                    <a:pt x="770" y="3288"/>
                  </a:cubicBezTo>
                  <a:cubicBezTo>
                    <a:pt x="812" y="3008"/>
                    <a:pt x="865" y="2725"/>
                    <a:pt x="914" y="2451"/>
                  </a:cubicBezTo>
                  <a:cubicBezTo>
                    <a:pt x="943" y="2303"/>
                    <a:pt x="969" y="2155"/>
                    <a:pt x="996" y="2005"/>
                  </a:cubicBezTo>
                  <a:lnTo>
                    <a:pt x="1300" y="278"/>
                  </a:lnTo>
                  <a:cubicBezTo>
                    <a:pt x="1321" y="148"/>
                    <a:pt x="1235" y="27"/>
                    <a:pt x="1108" y="4"/>
                  </a:cubicBezTo>
                  <a:cubicBezTo>
                    <a:pt x="1094" y="2"/>
                    <a:pt x="1080"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46"/>
            <p:cNvSpPr/>
            <p:nvPr/>
          </p:nvSpPr>
          <p:spPr>
            <a:xfrm>
              <a:off x="2631400" y="3412475"/>
              <a:ext cx="65825" cy="329425"/>
            </a:xfrm>
            <a:custGeom>
              <a:rect b="b" l="l" r="r" t="t"/>
              <a:pathLst>
                <a:path extrusionOk="0" h="13177" w="2633">
                  <a:moveTo>
                    <a:pt x="2363" y="0"/>
                  </a:moveTo>
                  <a:cubicBezTo>
                    <a:pt x="2281" y="0"/>
                    <a:pt x="2201" y="43"/>
                    <a:pt x="2159" y="120"/>
                  </a:cubicBezTo>
                  <a:lnTo>
                    <a:pt x="0" y="3917"/>
                  </a:lnTo>
                  <a:lnTo>
                    <a:pt x="0" y="12941"/>
                  </a:lnTo>
                  <a:cubicBezTo>
                    <a:pt x="0" y="13070"/>
                    <a:pt x="105" y="13176"/>
                    <a:pt x="236" y="13176"/>
                  </a:cubicBezTo>
                  <a:cubicBezTo>
                    <a:pt x="367" y="13176"/>
                    <a:pt x="472" y="13070"/>
                    <a:pt x="472" y="12941"/>
                  </a:cubicBezTo>
                  <a:lnTo>
                    <a:pt x="472" y="4040"/>
                  </a:lnTo>
                  <a:lnTo>
                    <a:pt x="2567" y="352"/>
                  </a:lnTo>
                  <a:cubicBezTo>
                    <a:pt x="2632" y="240"/>
                    <a:pt x="2592" y="96"/>
                    <a:pt x="2480" y="31"/>
                  </a:cubicBezTo>
                  <a:cubicBezTo>
                    <a:pt x="2443" y="10"/>
                    <a:pt x="2403" y="0"/>
                    <a:pt x="2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46"/>
            <p:cNvSpPr/>
            <p:nvPr/>
          </p:nvSpPr>
          <p:spPr>
            <a:xfrm>
              <a:off x="1949750" y="3388725"/>
              <a:ext cx="34700" cy="336175"/>
            </a:xfrm>
            <a:custGeom>
              <a:rect b="b" l="l" r="r" t="t"/>
              <a:pathLst>
                <a:path extrusionOk="0" h="13447" w="1388">
                  <a:moveTo>
                    <a:pt x="269" y="1"/>
                  </a:moveTo>
                  <a:cubicBezTo>
                    <a:pt x="244" y="1"/>
                    <a:pt x="218" y="5"/>
                    <a:pt x="193" y="14"/>
                  </a:cubicBezTo>
                  <a:cubicBezTo>
                    <a:pt x="65" y="58"/>
                    <a:pt x="1" y="196"/>
                    <a:pt x="48" y="322"/>
                  </a:cubicBezTo>
                  <a:lnTo>
                    <a:pt x="915" y="2826"/>
                  </a:lnTo>
                  <a:lnTo>
                    <a:pt x="915" y="13209"/>
                  </a:lnTo>
                  <a:cubicBezTo>
                    <a:pt x="915" y="13340"/>
                    <a:pt x="1021" y="13446"/>
                    <a:pt x="1152" y="13446"/>
                  </a:cubicBezTo>
                  <a:cubicBezTo>
                    <a:pt x="1281" y="13446"/>
                    <a:pt x="1388" y="13340"/>
                    <a:pt x="1388" y="13211"/>
                  </a:cubicBezTo>
                  <a:lnTo>
                    <a:pt x="1388" y="2746"/>
                  </a:lnTo>
                  <a:lnTo>
                    <a:pt x="495" y="166"/>
                  </a:lnTo>
                  <a:cubicBezTo>
                    <a:pt x="463" y="66"/>
                    <a:pt x="369"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46"/>
            <p:cNvSpPr/>
            <p:nvPr/>
          </p:nvSpPr>
          <p:spPr>
            <a:xfrm>
              <a:off x="2630925" y="3640675"/>
              <a:ext cx="292875" cy="15100"/>
            </a:xfrm>
            <a:custGeom>
              <a:rect b="b" l="l" r="r" t="t"/>
              <a:pathLst>
                <a:path extrusionOk="0" h="604" w="11715">
                  <a:moveTo>
                    <a:pt x="11473" y="1"/>
                  </a:moveTo>
                  <a:cubicBezTo>
                    <a:pt x="11471" y="1"/>
                    <a:pt x="11468" y="1"/>
                    <a:pt x="11466" y="1"/>
                  </a:cubicBezTo>
                  <a:cubicBezTo>
                    <a:pt x="11421" y="4"/>
                    <a:pt x="8431" y="132"/>
                    <a:pt x="5063" y="132"/>
                  </a:cubicBezTo>
                  <a:cubicBezTo>
                    <a:pt x="3454" y="132"/>
                    <a:pt x="1759" y="102"/>
                    <a:pt x="257" y="16"/>
                  </a:cubicBezTo>
                  <a:cubicBezTo>
                    <a:pt x="252" y="16"/>
                    <a:pt x="248" y="16"/>
                    <a:pt x="243" y="16"/>
                  </a:cubicBezTo>
                  <a:cubicBezTo>
                    <a:pt x="120" y="16"/>
                    <a:pt x="15" y="112"/>
                    <a:pt x="8" y="237"/>
                  </a:cubicBezTo>
                  <a:cubicBezTo>
                    <a:pt x="0" y="368"/>
                    <a:pt x="99" y="480"/>
                    <a:pt x="230" y="488"/>
                  </a:cubicBezTo>
                  <a:cubicBezTo>
                    <a:pt x="1743" y="575"/>
                    <a:pt x="3453" y="603"/>
                    <a:pt x="5074" y="603"/>
                  </a:cubicBezTo>
                  <a:cubicBezTo>
                    <a:pt x="8450" y="603"/>
                    <a:pt x="11443" y="476"/>
                    <a:pt x="11485" y="472"/>
                  </a:cubicBezTo>
                  <a:cubicBezTo>
                    <a:pt x="11616" y="467"/>
                    <a:pt x="11715" y="356"/>
                    <a:pt x="11709" y="227"/>
                  </a:cubicBezTo>
                  <a:cubicBezTo>
                    <a:pt x="11704" y="100"/>
                    <a:pt x="11599" y="1"/>
                    <a:pt x="11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46"/>
            <p:cNvSpPr/>
            <p:nvPr/>
          </p:nvSpPr>
          <p:spPr>
            <a:xfrm>
              <a:off x="1809250" y="3612275"/>
              <a:ext cx="170650" cy="14375"/>
            </a:xfrm>
            <a:custGeom>
              <a:rect b="b" l="l" r="r" t="t"/>
              <a:pathLst>
                <a:path extrusionOk="0" h="575" w="6826">
                  <a:moveTo>
                    <a:pt x="6589" y="1"/>
                  </a:moveTo>
                  <a:cubicBezTo>
                    <a:pt x="6587" y="1"/>
                    <a:pt x="6585" y="1"/>
                    <a:pt x="6582" y="1"/>
                  </a:cubicBezTo>
                  <a:cubicBezTo>
                    <a:pt x="4882" y="3"/>
                    <a:pt x="276" y="102"/>
                    <a:pt x="228" y="102"/>
                  </a:cubicBezTo>
                  <a:cubicBezTo>
                    <a:pt x="101" y="107"/>
                    <a:pt x="0" y="212"/>
                    <a:pt x="2" y="341"/>
                  </a:cubicBezTo>
                  <a:cubicBezTo>
                    <a:pt x="4" y="468"/>
                    <a:pt x="106" y="571"/>
                    <a:pt x="234" y="575"/>
                  </a:cubicBezTo>
                  <a:lnTo>
                    <a:pt x="238" y="575"/>
                  </a:lnTo>
                  <a:cubicBezTo>
                    <a:pt x="285" y="573"/>
                    <a:pt x="4885" y="474"/>
                    <a:pt x="6582" y="474"/>
                  </a:cubicBezTo>
                  <a:cubicBezTo>
                    <a:pt x="6585" y="474"/>
                    <a:pt x="6587" y="474"/>
                    <a:pt x="6589" y="474"/>
                  </a:cubicBezTo>
                  <a:cubicBezTo>
                    <a:pt x="6719" y="474"/>
                    <a:pt x="6825" y="369"/>
                    <a:pt x="6825" y="238"/>
                  </a:cubicBezTo>
                  <a:cubicBezTo>
                    <a:pt x="6825" y="106"/>
                    <a:pt x="6719" y="1"/>
                    <a:pt x="6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46"/>
            <p:cNvSpPr/>
            <p:nvPr/>
          </p:nvSpPr>
          <p:spPr>
            <a:xfrm>
              <a:off x="2540375" y="2772975"/>
              <a:ext cx="54900" cy="69200"/>
            </a:xfrm>
            <a:custGeom>
              <a:rect b="b" l="l" r="r" t="t"/>
              <a:pathLst>
                <a:path extrusionOk="0" h="2768" w="2196">
                  <a:moveTo>
                    <a:pt x="1944" y="1"/>
                  </a:moveTo>
                  <a:cubicBezTo>
                    <a:pt x="1933" y="1"/>
                    <a:pt x="1923" y="1"/>
                    <a:pt x="1912" y="3"/>
                  </a:cubicBezTo>
                  <a:cubicBezTo>
                    <a:pt x="1855" y="10"/>
                    <a:pt x="550" y="204"/>
                    <a:pt x="98" y="1464"/>
                  </a:cubicBezTo>
                  <a:lnTo>
                    <a:pt x="1" y="1737"/>
                  </a:lnTo>
                  <a:lnTo>
                    <a:pt x="288" y="1777"/>
                  </a:lnTo>
                  <a:cubicBezTo>
                    <a:pt x="677" y="1831"/>
                    <a:pt x="1148" y="1998"/>
                    <a:pt x="1203" y="2154"/>
                  </a:cubicBezTo>
                  <a:cubicBezTo>
                    <a:pt x="1228" y="2218"/>
                    <a:pt x="1137" y="2327"/>
                    <a:pt x="1097" y="2370"/>
                  </a:cubicBezTo>
                  <a:cubicBezTo>
                    <a:pt x="956" y="2522"/>
                    <a:pt x="1065" y="2767"/>
                    <a:pt x="1270" y="2767"/>
                  </a:cubicBezTo>
                  <a:cubicBezTo>
                    <a:pt x="1336" y="2767"/>
                    <a:pt x="1399" y="2739"/>
                    <a:pt x="1443" y="2689"/>
                  </a:cubicBezTo>
                  <a:cubicBezTo>
                    <a:pt x="1715" y="2399"/>
                    <a:pt x="1703" y="2150"/>
                    <a:pt x="1648" y="1994"/>
                  </a:cubicBezTo>
                  <a:cubicBezTo>
                    <a:pt x="1517" y="1631"/>
                    <a:pt x="1006" y="1449"/>
                    <a:pt x="658" y="1367"/>
                  </a:cubicBezTo>
                  <a:cubicBezTo>
                    <a:pt x="1080" y="609"/>
                    <a:pt x="1937" y="476"/>
                    <a:pt x="1977" y="470"/>
                  </a:cubicBezTo>
                  <a:cubicBezTo>
                    <a:pt x="2106" y="453"/>
                    <a:pt x="2195" y="333"/>
                    <a:pt x="2178" y="204"/>
                  </a:cubicBezTo>
                  <a:cubicBezTo>
                    <a:pt x="2161" y="86"/>
                    <a:pt x="2060" y="1"/>
                    <a:pt x="1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46"/>
            <p:cNvSpPr/>
            <p:nvPr/>
          </p:nvSpPr>
          <p:spPr>
            <a:xfrm>
              <a:off x="2098225" y="2442475"/>
              <a:ext cx="600925" cy="271575"/>
            </a:xfrm>
            <a:custGeom>
              <a:rect b="b" l="l" r="r" t="t"/>
              <a:pathLst>
                <a:path extrusionOk="0" h="10863" w="24037">
                  <a:moveTo>
                    <a:pt x="9480" y="0"/>
                  </a:moveTo>
                  <a:cubicBezTo>
                    <a:pt x="1" y="0"/>
                    <a:pt x="710" y="6853"/>
                    <a:pt x="710" y="6853"/>
                  </a:cubicBezTo>
                  <a:cubicBezTo>
                    <a:pt x="710" y="6853"/>
                    <a:pt x="2304" y="6310"/>
                    <a:pt x="4974" y="6310"/>
                  </a:cubicBezTo>
                  <a:cubicBezTo>
                    <a:pt x="8277" y="6310"/>
                    <a:pt x="13226" y="7142"/>
                    <a:pt x="18842" y="10863"/>
                  </a:cubicBezTo>
                  <a:cubicBezTo>
                    <a:pt x="18842" y="10863"/>
                    <a:pt x="24037" y="1369"/>
                    <a:pt x="11842" y="127"/>
                  </a:cubicBezTo>
                  <a:cubicBezTo>
                    <a:pt x="10992" y="40"/>
                    <a:pt x="10206" y="0"/>
                    <a:pt x="9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6"/>
            <p:cNvSpPr/>
            <p:nvPr/>
          </p:nvSpPr>
          <p:spPr>
            <a:xfrm>
              <a:off x="2356625" y="2539175"/>
              <a:ext cx="36175" cy="36175"/>
            </a:xfrm>
            <a:custGeom>
              <a:rect b="b" l="l" r="r" t="t"/>
              <a:pathLst>
                <a:path extrusionOk="0" h="1447" w="1447">
                  <a:moveTo>
                    <a:pt x="723" y="0"/>
                  </a:moveTo>
                  <a:cubicBezTo>
                    <a:pt x="324" y="0"/>
                    <a:pt x="1" y="323"/>
                    <a:pt x="1" y="724"/>
                  </a:cubicBezTo>
                  <a:cubicBezTo>
                    <a:pt x="1" y="1123"/>
                    <a:pt x="324" y="1446"/>
                    <a:pt x="723" y="1446"/>
                  </a:cubicBezTo>
                  <a:cubicBezTo>
                    <a:pt x="1124" y="1446"/>
                    <a:pt x="1447" y="1123"/>
                    <a:pt x="1447" y="724"/>
                  </a:cubicBezTo>
                  <a:cubicBezTo>
                    <a:pt x="1447" y="323"/>
                    <a:pt x="1124" y="0"/>
                    <a:pt x="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6"/>
            <p:cNvSpPr/>
            <p:nvPr/>
          </p:nvSpPr>
          <p:spPr>
            <a:xfrm>
              <a:off x="2434625" y="2478450"/>
              <a:ext cx="37600" cy="36175"/>
            </a:xfrm>
            <a:custGeom>
              <a:rect b="b" l="l" r="r" t="t"/>
              <a:pathLst>
                <a:path extrusionOk="0" h="1447" w="1504">
                  <a:moveTo>
                    <a:pt x="780" y="1"/>
                  </a:moveTo>
                  <a:cubicBezTo>
                    <a:pt x="487" y="1"/>
                    <a:pt x="225" y="176"/>
                    <a:pt x="113" y="447"/>
                  </a:cubicBezTo>
                  <a:cubicBezTo>
                    <a:pt x="1" y="717"/>
                    <a:pt x="62" y="1029"/>
                    <a:pt x="269" y="1236"/>
                  </a:cubicBezTo>
                  <a:cubicBezTo>
                    <a:pt x="407" y="1373"/>
                    <a:pt x="593" y="1447"/>
                    <a:pt x="781" y="1447"/>
                  </a:cubicBezTo>
                  <a:cubicBezTo>
                    <a:pt x="874" y="1447"/>
                    <a:pt x="968" y="1429"/>
                    <a:pt x="1057" y="1392"/>
                  </a:cubicBezTo>
                  <a:cubicBezTo>
                    <a:pt x="1327" y="1280"/>
                    <a:pt x="1504" y="1015"/>
                    <a:pt x="1504" y="723"/>
                  </a:cubicBezTo>
                  <a:cubicBezTo>
                    <a:pt x="1504" y="324"/>
                    <a:pt x="1181"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6"/>
            <p:cNvSpPr/>
            <p:nvPr/>
          </p:nvSpPr>
          <p:spPr>
            <a:xfrm>
              <a:off x="2561225" y="2646100"/>
              <a:ext cx="26625" cy="36175"/>
            </a:xfrm>
            <a:custGeom>
              <a:rect b="b" l="l" r="r" t="t"/>
              <a:pathLst>
                <a:path extrusionOk="0" h="1447" w="1065">
                  <a:moveTo>
                    <a:pt x="724" y="0"/>
                  </a:moveTo>
                  <a:cubicBezTo>
                    <a:pt x="326" y="0"/>
                    <a:pt x="1" y="322"/>
                    <a:pt x="1" y="722"/>
                  </a:cubicBezTo>
                  <a:cubicBezTo>
                    <a:pt x="1" y="1123"/>
                    <a:pt x="326" y="1447"/>
                    <a:pt x="724" y="1447"/>
                  </a:cubicBezTo>
                  <a:cubicBezTo>
                    <a:pt x="729" y="1447"/>
                    <a:pt x="733" y="1447"/>
                    <a:pt x="738" y="1446"/>
                  </a:cubicBezTo>
                  <a:cubicBezTo>
                    <a:pt x="751" y="1446"/>
                    <a:pt x="763" y="1443"/>
                    <a:pt x="776" y="1443"/>
                  </a:cubicBezTo>
                  <a:cubicBezTo>
                    <a:pt x="903" y="996"/>
                    <a:pt x="1000" y="540"/>
                    <a:pt x="1065" y="82"/>
                  </a:cubicBezTo>
                  <a:cubicBezTo>
                    <a:pt x="964" y="29"/>
                    <a:pt x="852" y="0"/>
                    <a:pt x="738" y="0"/>
                  </a:cubicBezTo>
                  <a:cubicBezTo>
                    <a:pt x="733" y="0"/>
                    <a:pt x="729" y="0"/>
                    <a:pt x="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6"/>
            <p:cNvSpPr/>
            <p:nvPr/>
          </p:nvSpPr>
          <p:spPr>
            <a:xfrm>
              <a:off x="2466600" y="2584525"/>
              <a:ext cx="37600" cy="36225"/>
            </a:xfrm>
            <a:custGeom>
              <a:rect b="b" l="l" r="r" t="t"/>
              <a:pathLst>
                <a:path extrusionOk="0" h="1449" w="1504">
                  <a:moveTo>
                    <a:pt x="723" y="1"/>
                  </a:moveTo>
                  <a:cubicBezTo>
                    <a:pt x="630" y="1"/>
                    <a:pt x="536" y="19"/>
                    <a:pt x="447" y="56"/>
                  </a:cubicBezTo>
                  <a:cubicBezTo>
                    <a:pt x="177" y="168"/>
                    <a:pt x="1" y="432"/>
                    <a:pt x="1" y="725"/>
                  </a:cubicBezTo>
                  <a:cubicBezTo>
                    <a:pt x="1" y="1124"/>
                    <a:pt x="324" y="1449"/>
                    <a:pt x="725" y="1449"/>
                  </a:cubicBezTo>
                  <a:cubicBezTo>
                    <a:pt x="1015" y="1449"/>
                    <a:pt x="1279" y="1272"/>
                    <a:pt x="1392" y="1002"/>
                  </a:cubicBezTo>
                  <a:cubicBezTo>
                    <a:pt x="1504" y="730"/>
                    <a:pt x="1441" y="421"/>
                    <a:pt x="1236" y="214"/>
                  </a:cubicBezTo>
                  <a:cubicBezTo>
                    <a:pt x="1097" y="75"/>
                    <a:pt x="911" y="1"/>
                    <a:pt x="7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6"/>
            <p:cNvSpPr/>
            <p:nvPr/>
          </p:nvSpPr>
          <p:spPr>
            <a:xfrm>
              <a:off x="2549450" y="2533325"/>
              <a:ext cx="31850" cy="36125"/>
            </a:xfrm>
            <a:custGeom>
              <a:rect b="b" l="l" r="r" t="t"/>
              <a:pathLst>
                <a:path extrusionOk="0" h="1445" w="1274">
                  <a:moveTo>
                    <a:pt x="700" y="0"/>
                  </a:moveTo>
                  <a:cubicBezTo>
                    <a:pt x="306" y="18"/>
                    <a:pt x="1" y="346"/>
                    <a:pt x="10" y="738"/>
                  </a:cubicBezTo>
                  <a:cubicBezTo>
                    <a:pt x="20" y="1131"/>
                    <a:pt x="341" y="1445"/>
                    <a:pt x="732" y="1445"/>
                  </a:cubicBezTo>
                  <a:cubicBezTo>
                    <a:pt x="941" y="1443"/>
                    <a:pt x="1139" y="1353"/>
                    <a:pt x="1274" y="1196"/>
                  </a:cubicBezTo>
                  <a:cubicBezTo>
                    <a:pt x="1131" y="776"/>
                    <a:pt x="937" y="375"/>
                    <a:pt x="7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6"/>
            <p:cNvSpPr/>
            <p:nvPr/>
          </p:nvSpPr>
          <p:spPr>
            <a:xfrm>
              <a:off x="2207900" y="2526000"/>
              <a:ext cx="37600" cy="36175"/>
            </a:xfrm>
            <a:custGeom>
              <a:rect b="b" l="l" r="r" t="t"/>
              <a:pathLst>
                <a:path extrusionOk="0" h="1447" w="1504">
                  <a:moveTo>
                    <a:pt x="779" y="0"/>
                  </a:moveTo>
                  <a:cubicBezTo>
                    <a:pt x="591" y="0"/>
                    <a:pt x="406" y="74"/>
                    <a:pt x="268" y="212"/>
                  </a:cubicBezTo>
                  <a:cubicBezTo>
                    <a:pt x="61" y="419"/>
                    <a:pt x="0" y="730"/>
                    <a:pt x="112" y="1000"/>
                  </a:cubicBezTo>
                  <a:cubicBezTo>
                    <a:pt x="225" y="1270"/>
                    <a:pt x="487" y="1447"/>
                    <a:pt x="779" y="1447"/>
                  </a:cubicBezTo>
                  <a:cubicBezTo>
                    <a:pt x="1180" y="1447"/>
                    <a:pt x="1503" y="1122"/>
                    <a:pt x="1503" y="723"/>
                  </a:cubicBezTo>
                  <a:cubicBezTo>
                    <a:pt x="1503" y="430"/>
                    <a:pt x="1327" y="168"/>
                    <a:pt x="1057" y="56"/>
                  </a:cubicBezTo>
                  <a:cubicBezTo>
                    <a:pt x="967" y="19"/>
                    <a:pt x="873" y="0"/>
                    <a:pt x="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6"/>
            <p:cNvSpPr/>
            <p:nvPr/>
          </p:nvSpPr>
          <p:spPr>
            <a:xfrm>
              <a:off x="2304800" y="2459175"/>
              <a:ext cx="37600" cy="36175"/>
            </a:xfrm>
            <a:custGeom>
              <a:rect b="b" l="l" r="r" t="t"/>
              <a:pathLst>
                <a:path extrusionOk="0" h="1447" w="1504">
                  <a:moveTo>
                    <a:pt x="725" y="0"/>
                  </a:moveTo>
                  <a:cubicBezTo>
                    <a:pt x="324" y="0"/>
                    <a:pt x="1" y="323"/>
                    <a:pt x="1" y="722"/>
                  </a:cubicBezTo>
                  <a:cubicBezTo>
                    <a:pt x="1" y="1015"/>
                    <a:pt x="177" y="1279"/>
                    <a:pt x="447" y="1391"/>
                  </a:cubicBezTo>
                  <a:cubicBezTo>
                    <a:pt x="536" y="1428"/>
                    <a:pt x="630" y="1446"/>
                    <a:pt x="723" y="1446"/>
                  </a:cubicBezTo>
                  <a:cubicBezTo>
                    <a:pt x="912" y="1446"/>
                    <a:pt x="1097" y="1373"/>
                    <a:pt x="1236" y="1235"/>
                  </a:cubicBezTo>
                  <a:cubicBezTo>
                    <a:pt x="1441" y="1028"/>
                    <a:pt x="1504" y="717"/>
                    <a:pt x="1392" y="447"/>
                  </a:cubicBezTo>
                  <a:cubicBezTo>
                    <a:pt x="1279" y="175"/>
                    <a:pt x="1015" y="0"/>
                    <a:pt x="7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6"/>
            <p:cNvSpPr/>
            <p:nvPr/>
          </p:nvSpPr>
          <p:spPr>
            <a:xfrm>
              <a:off x="2117450" y="2548375"/>
              <a:ext cx="23150" cy="35225"/>
            </a:xfrm>
            <a:custGeom>
              <a:rect b="b" l="l" r="r" t="t"/>
              <a:pathLst>
                <a:path extrusionOk="0" h="1409" w="926">
                  <a:moveTo>
                    <a:pt x="377" y="1"/>
                  </a:moveTo>
                  <a:cubicBezTo>
                    <a:pt x="198" y="447"/>
                    <a:pt x="73" y="913"/>
                    <a:pt x="0" y="1390"/>
                  </a:cubicBezTo>
                  <a:cubicBezTo>
                    <a:pt x="52" y="1401"/>
                    <a:pt x="103" y="1409"/>
                    <a:pt x="156" y="1409"/>
                  </a:cubicBezTo>
                  <a:cubicBezTo>
                    <a:pt x="157" y="1409"/>
                    <a:pt x="159" y="1409"/>
                    <a:pt x="160" y="1409"/>
                  </a:cubicBezTo>
                  <a:cubicBezTo>
                    <a:pt x="514" y="1409"/>
                    <a:pt x="816" y="1149"/>
                    <a:pt x="871" y="799"/>
                  </a:cubicBezTo>
                  <a:cubicBezTo>
                    <a:pt x="926" y="447"/>
                    <a:pt x="715" y="109"/>
                    <a:pt x="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6"/>
            <p:cNvSpPr/>
            <p:nvPr/>
          </p:nvSpPr>
          <p:spPr>
            <a:xfrm>
              <a:off x="2209500" y="2453525"/>
              <a:ext cx="33475" cy="20400"/>
            </a:xfrm>
            <a:custGeom>
              <a:rect b="b" l="l" r="r" t="t"/>
              <a:pathLst>
                <a:path extrusionOk="0" h="816" w="1339">
                  <a:moveTo>
                    <a:pt x="1329" y="0"/>
                  </a:moveTo>
                  <a:cubicBezTo>
                    <a:pt x="1293" y="8"/>
                    <a:pt x="1259" y="17"/>
                    <a:pt x="1223" y="27"/>
                  </a:cubicBezTo>
                  <a:cubicBezTo>
                    <a:pt x="807" y="145"/>
                    <a:pt x="398" y="291"/>
                    <a:pt x="1" y="468"/>
                  </a:cubicBezTo>
                  <a:cubicBezTo>
                    <a:pt x="133" y="688"/>
                    <a:pt x="370" y="816"/>
                    <a:pt x="618" y="816"/>
                  </a:cubicBezTo>
                  <a:cubicBezTo>
                    <a:pt x="682" y="816"/>
                    <a:pt x="748" y="807"/>
                    <a:pt x="812" y="789"/>
                  </a:cubicBezTo>
                  <a:cubicBezTo>
                    <a:pt x="1124" y="701"/>
                    <a:pt x="1339" y="416"/>
                    <a:pt x="1337" y="91"/>
                  </a:cubicBezTo>
                  <a:cubicBezTo>
                    <a:pt x="1337" y="61"/>
                    <a:pt x="1333" y="31"/>
                    <a:pt x="13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8" name="Google Shape;1938;p46"/>
          <p:cNvGrpSpPr/>
          <p:nvPr/>
        </p:nvGrpSpPr>
        <p:grpSpPr>
          <a:xfrm rot="-4701483">
            <a:off x="7932233" y="3064472"/>
            <a:ext cx="1652097" cy="3088208"/>
            <a:chOff x="4530725" y="2880400"/>
            <a:chExt cx="418300" cy="781875"/>
          </a:xfrm>
        </p:grpSpPr>
        <p:sp>
          <p:nvSpPr>
            <p:cNvPr id="1939" name="Google Shape;1939;p46"/>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6"/>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6"/>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6"/>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6"/>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6"/>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6"/>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6"/>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6"/>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6"/>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6"/>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6"/>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6"/>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6"/>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6"/>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4" name="Google Shape;1954;p46"/>
          <p:cNvSpPr/>
          <p:nvPr/>
        </p:nvSpPr>
        <p:spPr>
          <a:xfrm rot="976651">
            <a:off x="8149145" y="1531494"/>
            <a:ext cx="675372" cy="675372"/>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8" name="Shape 1958"/>
        <p:cNvGrpSpPr/>
        <p:nvPr/>
      </p:nvGrpSpPr>
      <p:grpSpPr>
        <a:xfrm>
          <a:off x="0" y="0"/>
          <a:ext cx="0" cy="0"/>
          <a:chOff x="0" y="0"/>
          <a:chExt cx="0" cy="0"/>
        </a:xfrm>
      </p:grpSpPr>
      <p:sp>
        <p:nvSpPr>
          <p:cNvPr id="1959" name="Google Shape;1959;p47"/>
          <p:cNvSpPr txBox="1"/>
          <p:nvPr>
            <p:ph type="title"/>
          </p:nvPr>
        </p:nvSpPr>
        <p:spPr>
          <a:xfrm>
            <a:off x="789075" y="1219950"/>
            <a:ext cx="3661200" cy="117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t>methodologies</a:t>
            </a:r>
            <a:endParaRPr sz="3600"/>
          </a:p>
        </p:txBody>
      </p:sp>
      <p:sp>
        <p:nvSpPr>
          <p:cNvPr id="1960" name="Google Shape;1960;p47"/>
          <p:cNvSpPr txBox="1"/>
          <p:nvPr>
            <p:ph idx="1" type="body"/>
          </p:nvPr>
        </p:nvSpPr>
        <p:spPr>
          <a:xfrm>
            <a:off x="4625163" y="1159050"/>
            <a:ext cx="3267300" cy="2825400"/>
          </a:xfrm>
          <a:prstGeom prst="rect">
            <a:avLst/>
          </a:prstGeom>
        </p:spPr>
        <p:txBody>
          <a:bodyPr anchorCtr="0" anchor="t" bIns="91425" lIns="91425" spcFirstLastPara="1" rIns="91425" wrap="square" tIns="91425">
            <a:noAutofit/>
          </a:bodyPr>
          <a:lstStyle/>
          <a:p>
            <a:pPr indent="-400050" lvl="0" marL="457200" rtl="0" algn="l">
              <a:spcBef>
                <a:spcPts val="0"/>
              </a:spcBef>
              <a:spcAft>
                <a:spcPts val="0"/>
              </a:spcAft>
              <a:buSzPts val="2700"/>
              <a:buChar char="➢"/>
            </a:pPr>
            <a:r>
              <a:rPr lang="en" sz="3000"/>
              <a:t>Github </a:t>
            </a:r>
            <a:endParaRPr sz="3000"/>
          </a:p>
          <a:p>
            <a:pPr indent="-400050" lvl="0" marL="457200" rtl="0" algn="l">
              <a:spcBef>
                <a:spcPts val="0"/>
              </a:spcBef>
              <a:spcAft>
                <a:spcPts val="0"/>
              </a:spcAft>
              <a:buSzPts val="2700"/>
              <a:buChar char="➢"/>
            </a:pPr>
            <a:r>
              <a:rPr lang="en" sz="3000"/>
              <a:t>Microsoft Project</a:t>
            </a:r>
            <a:endParaRPr sz="3000"/>
          </a:p>
          <a:p>
            <a:pPr indent="-400050" lvl="0" marL="457200" rtl="0" algn="l">
              <a:spcBef>
                <a:spcPts val="0"/>
              </a:spcBef>
              <a:spcAft>
                <a:spcPts val="0"/>
              </a:spcAft>
              <a:buSzPts val="2700"/>
              <a:buChar char="➢"/>
            </a:pPr>
            <a:r>
              <a:rPr lang="en" sz="3000"/>
              <a:t>Scratch</a:t>
            </a:r>
            <a:endParaRPr sz="3000"/>
          </a:p>
          <a:p>
            <a:pPr indent="-400050" lvl="0" marL="457200" rtl="0" algn="l">
              <a:spcBef>
                <a:spcPts val="0"/>
              </a:spcBef>
              <a:spcAft>
                <a:spcPts val="0"/>
              </a:spcAft>
              <a:buSzPts val="2700"/>
              <a:buChar char="➢"/>
            </a:pPr>
            <a:r>
              <a:rPr lang="en" sz="3000"/>
              <a:t>Google </a:t>
            </a:r>
            <a:endParaRPr sz="3000"/>
          </a:p>
          <a:p>
            <a:pPr indent="-400050" lvl="0" marL="457200" rtl="0" algn="l">
              <a:spcBef>
                <a:spcPts val="0"/>
              </a:spcBef>
              <a:spcAft>
                <a:spcPts val="0"/>
              </a:spcAft>
              <a:buSzPts val="2700"/>
              <a:buChar char="➢"/>
            </a:pPr>
            <a:r>
              <a:rPr lang="en" sz="3000"/>
              <a:t>Chat-Gpt</a:t>
            </a:r>
            <a:r>
              <a:rPr lang="en" sz="1900"/>
              <a:t> </a:t>
            </a:r>
            <a:endParaRPr sz="1900"/>
          </a:p>
        </p:txBody>
      </p:sp>
      <p:cxnSp>
        <p:nvCxnSpPr>
          <p:cNvPr id="1961" name="Google Shape;1961;p47"/>
          <p:cNvCxnSpPr/>
          <p:nvPr/>
        </p:nvCxnSpPr>
        <p:spPr>
          <a:xfrm flipH="1" rot="10800000">
            <a:off x="1070925" y="2396850"/>
            <a:ext cx="2729400" cy="10800"/>
          </a:xfrm>
          <a:prstGeom prst="straightConnector1">
            <a:avLst/>
          </a:prstGeom>
          <a:noFill/>
          <a:ln cap="flat" cmpd="sng" w="9525">
            <a:solidFill>
              <a:schemeClr val="dk1"/>
            </a:solidFill>
            <a:prstDash val="solid"/>
            <a:round/>
            <a:headEnd len="med" w="med" type="none"/>
            <a:tailEnd len="med" w="med" type="none"/>
          </a:ln>
        </p:spPr>
      </p:cxnSp>
      <p:sp>
        <p:nvSpPr>
          <p:cNvPr id="1962" name="Google Shape;1962;p47"/>
          <p:cNvSpPr/>
          <p:nvPr/>
        </p:nvSpPr>
        <p:spPr>
          <a:xfrm>
            <a:off x="1228775" y="1663750"/>
            <a:ext cx="3316650" cy="815575"/>
          </a:xfrm>
          <a:custGeom>
            <a:rect b="b" l="l" r="r" t="t"/>
            <a:pathLst>
              <a:path extrusionOk="0" h="32623" w="132666">
                <a:moveTo>
                  <a:pt x="0" y="0"/>
                </a:moveTo>
                <a:lnTo>
                  <a:pt x="119617" y="2610"/>
                </a:lnTo>
                <a:lnTo>
                  <a:pt x="109612" y="29578"/>
                </a:lnTo>
                <a:lnTo>
                  <a:pt x="132666" y="32623"/>
                </a:lnTo>
              </a:path>
            </a:pathLst>
          </a:custGeom>
          <a:noFill/>
          <a:ln cap="flat" cmpd="sng" w="9525">
            <a:solidFill>
              <a:schemeClr val="dk2"/>
            </a:solidFill>
            <a:prstDash val="solid"/>
            <a:round/>
            <a:headEnd len="med" w="med" type="none"/>
            <a:tailEnd len="med" w="med" type="none"/>
          </a:ln>
        </p:spPr>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6" name="Shape 1966"/>
        <p:cNvGrpSpPr/>
        <p:nvPr/>
      </p:nvGrpSpPr>
      <p:grpSpPr>
        <a:xfrm>
          <a:off x="0" y="0"/>
          <a:ext cx="0" cy="0"/>
          <a:chOff x="0" y="0"/>
          <a:chExt cx="0" cy="0"/>
        </a:xfrm>
      </p:grpSpPr>
      <p:sp>
        <p:nvSpPr>
          <p:cNvPr id="1967" name="Google Shape;1967;p48"/>
          <p:cNvSpPr txBox="1"/>
          <p:nvPr>
            <p:ph type="title"/>
          </p:nvPr>
        </p:nvSpPr>
        <p:spPr>
          <a:xfrm>
            <a:off x="1251525" y="1774550"/>
            <a:ext cx="2992800" cy="1176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Waterfall approach</a:t>
            </a:r>
            <a:endParaRPr/>
          </a:p>
        </p:txBody>
      </p:sp>
      <p:sp>
        <p:nvSpPr>
          <p:cNvPr id="1968" name="Google Shape;1968;p48"/>
          <p:cNvSpPr txBox="1"/>
          <p:nvPr>
            <p:ph idx="1" type="body"/>
          </p:nvPr>
        </p:nvSpPr>
        <p:spPr>
          <a:xfrm>
            <a:off x="4625163" y="1161000"/>
            <a:ext cx="3267300" cy="282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-Requirements</a:t>
            </a:r>
            <a:endParaRPr/>
          </a:p>
          <a:p>
            <a:pPr indent="0" lvl="0" marL="0" rtl="0" algn="l">
              <a:spcBef>
                <a:spcPts val="1200"/>
              </a:spcBef>
              <a:spcAft>
                <a:spcPts val="0"/>
              </a:spcAft>
              <a:buNone/>
            </a:pPr>
            <a:r>
              <a:rPr lang="en"/>
              <a:t>-Specifications</a:t>
            </a:r>
            <a:endParaRPr/>
          </a:p>
          <a:p>
            <a:pPr indent="0" lvl="0" marL="0" rtl="0" algn="l">
              <a:spcBef>
                <a:spcPts val="1200"/>
              </a:spcBef>
              <a:spcAft>
                <a:spcPts val="0"/>
              </a:spcAft>
              <a:buNone/>
            </a:pPr>
            <a:r>
              <a:rPr lang="en"/>
              <a:t>-Design</a:t>
            </a:r>
            <a:endParaRPr/>
          </a:p>
          <a:p>
            <a:pPr indent="0" lvl="0" marL="0" rtl="0" algn="l">
              <a:spcBef>
                <a:spcPts val="1200"/>
              </a:spcBef>
              <a:spcAft>
                <a:spcPts val="0"/>
              </a:spcAft>
              <a:buNone/>
            </a:pPr>
            <a:r>
              <a:rPr lang="en"/>
              <a:t>-Coding</a:t>
            </a:r>
            <a:endParaRPr/>
          </a:p>
          <a:p>
            <a:pPr indent="0" lvl="0" marL="0" rtl="0" algn="l">
              <a:spcBef>
                <a:spcPts val="1200"/>
              </a:spcBef>
              <a:spcAft>
                <a:spcPts val="0"/>
              </a:spcAft>
              <a:buNone/>
            </a:pPr>
            <a:r>
              <a:rPr lang="en"/>
              <a:t>-Testing</a:t>
            </a:r>
            <a:endParaRPr/>
          </a:p>
          <a:p>
            <a:pPr indent="0" lvl="0" marL="0" rtl="0" algn="l">
              <a:spcBef>
                <a:spcPts val="1200"/>
              </a:spcBef>
              <a:spcAft>
                <a:spcPts val="0"/>
              </a:spcAft>
              <a:buNone/>
            </a:pPr>
            <a:r>
              <a:rPr lang="en"/>
              <a:t>-Integration</a:t>
            </a:r>
            <a:endParaRPr/>
          </a:p>
          <a:p>
            <a:pPr indent="0" lvl="0" marL="0" rtl="0" algn="l">
              <a:spcBef>
                <a:spcPts val="1200"/>
              </a:spcBef>
              <a:spcAft>
                <a:spcPts val="1200"/>
              </a:spcAft>
              <a:buNone/>
            </a:pPr>
            <a:r>
              <a:rPr lang="en"/>
              <a:t>-Maintenance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2" name="Shape 1972"/>
        <p:cNvGrpSpPr/>
        <p:nvPr/>
      </p:nvGrpSpPr>
      <p:grpSpPr>
        <a:xfrm>
          <a:off x="0" y="0"/>
          <a:ext cx="0" cy="0"/>
          <a:chOff x="0" y="0"/>
          <a:chExt cx="0" cy="0"/>
        </a:xfrm>
      </p:grpSpPr>
      <p:sp>
        <p:nvSpPr>
          <p:cNvPr id="1973" name="Google Shape;1973;p4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Requirement</a:t>
            </a:r>
            <a:endParaRPr sz="3000"/>
          </a:p>
        </p:txBody>
      </p:sp>
      <p:sp>
        <p:nvSpPr>
          <p:cNvPr id="1974" name="Google Shape;1974;p49"/>
          <p:cNvSpPr txBox="1"/>
          <p:nvPr/>
        </p:nvSpPr>
        <p:spPr>
          <a:xfrm>
            <a:off x="2379725" y="1794450"/>
            <a:ext cx="4384500" cy="1554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2000">
                <a:latin typeface="Lexend"/>
                <a:ea typeface="Lexend"/>
                <a:cs typeface="Lexend"/>
                <a:sym typeface="Lexend"/>
              </a:rPr>
              <a:t>Make sure everyone comes to the group meeting and that everyone work together as a team without any disagreements.</a:t>
            </a:r>
            <a:endParaRPr sz="2000">
              <a:latin typeface="Lexend"/>
              <a:ea typeface="Lexend"/>
              <a:cs typeface="Lexend"/>
              <a:sym typeface="Lexen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8" name="Shape 1978"/>
        <p:cNvGrpSpPr/>
        <p:nvPr/>
      </p:nvGrpSpPr>
      <p:grpSpPr>
        <a:xfrm>
          <a:off x="0" y="0"/>
          <a:ext cx="0" cy="0"/>
          <a:chOff x="0" y="0"/>
          <a:chExt cx="0" cy="0"/>
        </a:xfrm>
      </p:grpSpPr>
      <p:sp>
        <p:nvSpPr>
          <p:cNvPr id="1979" name="Google Shape;1979;p5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Specifications</a:t>
            </a:r>
            <a:endParaRPr sz="3000"/>
          </a:p>
        </p:txBody>
      </p:sp>
      <p:sp>
        <p:nvSpPr>
          <p:cNvPr id="1980" name="Google Shape;1980;p50"/>
          <p:cNvSpPr txBox="1"/>
          <p:nvPr/>
        </p:nvSpPr>
        <p:spPr>
          <a:xfrm>
            <a:off x="2379750" y="1483975"/>
            <a:ext cx="4384500" cy="3200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latin typeface="Lexend"/>
                <a:ea typeface="Lexend"/>
                <a:cs typeface="Lexend"/>
                <a:sym typeface="Lexend"/>
              </a:rPr>
              <a:t> We plan to create a software which helps to decrease the time of queuing. e.g.( from 30 mins to 10 mins) Minimum waiting time 10 mins( 1 min= 10 seconds in scratch terms of timing), maximum waiting times 3h. So that people with serious problems would have the priority could go and get their treatment first and faster.</a:t>
            </a:r>
            <a:endParaRPr sz="1700">
              <a:latin typeface="Lexend"/>
              <a:ea typeface="Lexend"/>
              <a:cs typeface="Lexend"/>
              <a:sym typeface="Lexend"/>
            </a:endParaRPr>
          </a:p>
          <a:p>
            <a:pPr indent="0" lvl="0" marL="0" rtl="0" algn="ctr">
              <a:lnSpc>
                <a:spcPct val="115000"/>
              </a:lnSpc>
              <a:spcBef>
                <a:spcPts val="0"/>
              </a:spcBef>
              <a:spcAft>
                <a:spcPts val="0"/>
              </a:spcAft>
              <a:buNone/>
            </a:pPr>
            <a:r>
              <a:t/>
            </a:r>
            <a:endParaRPr sz="2000">
              <a:latin typeface="Lexend"/>
              <a:ea typeface="Lexend"/>
              <a:cs typeface="Lexend"/>
              <a:sym typeface="Lexe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4" name="Shape 1984"/>
        <p:cNvGrpSpPr/>
        <p:nvPr/>
      </p:nvGrpSpPr>
      <p:grpSpPr>
        <a:xfrm>
          <a:off x="0" y="0"/>
          <a:ext cx="0" cy="0"/>
          <a:chOff x="0" y="0"/>
          <a:chExt cx="0" cy="0"/>
        </a:xfrm>
      </p:grpSpPr>
      <p:sp>
        <p:nvSpPr>
          <p:cNvPr id="1985" name="Google Shape;1985;p5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Design</a:t>
            </a:r>
            <a:endParaRPr sz="3000"/>
          </a:p>
        </p:txBody>
      </p:sp>
      <p:sp>
        <p:nvSpPr>
          <p:cNvPr id="1986" name="Google Shape;1986;p51"/>
          <p:cNvSpPr txBox="1"/>
          <p:nvPr/>
        </p:nvSpPr>
        <p:spPr>
          <a:xfrm>
            <a:off x="2473350" y="1574125"/>
            <a:ext cx="4197300" cy="297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600">
                <a:latin typeface="Lexend"/>
                <a:ea typeface="Lexend"/>
                <a:cs typeface="Lexend"/>
                <a:sym typeface="Lexend"/>
              </a:rPr>
              <a:t>App that could be easily accessible to all ages from age 10 - 80. It could also be accessed on all devices like the computer and on the mobile phone. We would be using UX design. We plan to make it in the design of hospitality using mostly white, green and blue.</a:t>
            </a:r>
            <a:endParaRPr sz="1600">
              <a:latin typeface="Lexend"/>
              <a:ea typeface="Lexend"/>
              <a:cs typeface="Lexend"/>
              <a:sym typeface="Lexend"/>
            </a:endParaRPr>
          </a:p>
          <a:p>
            <a:pPr indent="0" lvl="0" marL="0" rtl="0" algn="l">
              <a:lnSpc>
                <a:spcPct val="115000"/>
              </a:lnSpc>
              <a:spcBef>
                <a:spcPts val="0"/>
              </a:spcBef>
              <a:spcAft>
                <a:spcPts val="0"/>
              </a:spcAft>
              <a:buNone/>
            </a:pPr>
            <a:r>
              <a:t/>
            </a:r>
            <a:endParaRPr sz="1100"/>
          </a:p>
          <a:p>
            <a:pPr indent="0" lvl="0" marL="0" rtl="0" algn="ctr">
              <a:lnSpc>
                <a:spcPct val="115000"/>
              </a:lnSpc>
              <a:spcBef>
                <a:spcPts val="0"/>
              </a:spcBef>
              <a:spcAft>
                <a:spcPts val="0"/>
              </a:spcAft>
              <a:buNone/>
            </a:pPr>
            <a:r>
              <a:t/>
            </a:r>
            <a:endParaRPr sz="1700">
              <a:latin typeface="Lexend"/>
              <a:ea typeface="Lexend"/>
              <a:cs typeface="Lexend"/>
              <a:sym typeface="Lexend"/>
            </a:endParaRPr>
          </a:p>
          <a:p>
            <a:pPr indent="0" lvl="0" marL="0" rtl="0" algn="ctr">
              <a:lnSpc>
                <a:spcPct val="115000"/>
              </a:lnSpc>
              <a:spcBef>
                <a:spcPts val="0"/>
              </a:spcBef>
              <a:spcAft>
                <a:spcPts val="0"/>
              </a:spcAft>
              <a:buNone/>
            </a:pPr>
            <a:r>
              <a:t/>
            </a:r>
            <a:endParaRPr sz="2000">
              <a:latin typeface="Lexend"/>
              <a:ea typeface="Lexend"/>
              <a:cs typeface="Lexend"/>
              <a:sym typeface="Lexe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4" name="Shape 1624"/>
        <p:cNvGrpSpPr/>
        <p:nvPr/>
      </p:nvGrpSpPr>
      <p:grpSpPr>
        <a:xfrm>
          <a:off x="0" y="0"/>
          <a:ext cx="0" cy="0"/>
          <a:chOff x="0" y="0"/>
          <a:chExt cx="0" cy="0"/>
        </a:xfrm>
      </p:grpSpPr>
      <p:sp>
        <p:nvSpPr>
          <p:cNvPr id="1625" name="Google Shape;1625;p34"/>
          <p:cNvSpPr txBox="1"/>
          <p:nvPr>
            <p:ph type="title"/>
          </p:nvPr>
        </p:nvSpPr>
        <p:spPr>
          <a:xfrm>
            <a:off x="2603396" y="1494488"/>
            <a:ext cx="7332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626" name="Google Shape;1626;p34"/>
          <p:cNvSpPr txBox="1"/>
          <p:nvPr>
            <p:ph idx="2" type="title"/>
          </p:nvPr>
        </p:nvSpPr>
        <p:spPr>
          <a:xfrm>
            <a:off x="5807405" y="1494488"/>
            <a:ext cx="7332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627" name="Google Shape;1627;p34"/>
          <p:cNvSpPr txBox="1"/>
          <p:nvPr>
            <p:ph idx="4" type="title"/>
          </p:nvPr>
        </p:nvSpPr>
        <p:spPr>
          <a:xfrm>
            <a:off x="2603396" y="3086188"/>
            <a:ext cx="7332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1628" name="Google Shape;1628;p34"/>
          <p:cNvSpPr txBox="1"/>
          <p:nvPr>
            <p:ph idx="6" type="title"/>
          </p:nvPr>
        </p:nvSpPr>
        <p:spPr>
          <a:xfrm>
            <a:off x="5807405" y="3086188"/>
            <a:ext cx="7332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1629" name="Google Shape;1629;p34"/>
          <p:cNvSpPr txBox="1"/>
          <p:nvPr>
            <p:ph idx="8" type="subTitle"/>
          </p:nvPr>
        </p:nvSpPr>
        <p:spPr>
          <a:xfrm>
            <a:off x="1367996" y="2040005"/>
            <a:ext cx="32040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study</a:t>
            </a:r>
            <a:endParaRPr/>
          </a:p>
        </p:txBody>
      </p:sp>
      <p:sp>
        <p:nvSpPr>
          <p:cNvPr id="1630" name="Google Shape;1630;p34"/>
          <p:cNvSpPr txBox="1"/>
          <p:nvPr>
            <p:ph idx="9" type="subTitle"/>
          </p:nvPr>
        </p:nvSpPr>
        <p:spPr>
          <a:xfrm>
            <a:off x="4572005" y="2040005"/>
            <a:ext cx="32040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Problems</a:t>
            </a:r>
            <a:endParaRPr/>
          </a:p>
        </p:txBody>
      </p:sp>
      <p:sp>
        <p:nvSpPr>
          <p:cNvPr id="1631" name="Google Shape;1631;p34"/>
          <p:cNvSpPr txBox="1"/>
          <p:nvPr>
            <p:ph idx="13" type="subTitle"/>
          </p:nvPr>
        </p:nvSpPr>
        <p:spPr>
          <a:xfrm>
            <a:off x="1368000" y="3679595"/>
            <a:ext cx="3204000" cy="631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Methodology</a:t>
            </a:r>
            <a:endParaRPr/>
          </a:p>
        </p:txBody>
      </p:sp>
      <p:sp>
        <p:nvSpPr>
          <p:cNvPr id="1632" name="Google Shape;1632;p34"/>
          <p:cNvSpPr txBox="1"/>
          <p:nvPr>
            <p:ph idx="14" type="subTitle"/>
          </p:nvPr>
        </p:nvSpPr>
        <p:spPr>
          <a:xfrm>
            <a:off x="4572005" y="3679612"/>
            <a:ext cx="3204000" cy="466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we plan to do it</a:t>
            </a:r>
            <a:endParaRPr/>
          </a:p>
        </p:txBody>
      </p:sp>
      <p:sp>
        <p:nvSpPr>
          <p:cNvPr id="1633" name="Google Shape;1633;p34"/>
          <p:cNvSpPr txBox="1"/>
          <p:nvPr>
            <p:ph idx="15"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a:t>
            </a:r>
            <a:r>
              <a:rPr lang="en">
                <a:highlight>
                  <a:schemeClr val="dk2"/>
                </a:highlight>
              </a:rPr>
              <a:t>contents</a:t>
            </a:r>
            <a:endParaRPr>
              <a:highlight>
                <a:schemeClr val="dk2"/>
              </a:highlight>
            </a:endParaRPr>
          </a:p>
        </p:txBody>
      </p:sp>
      <p:cxnSp>
        <p:nvCxnSpPr>
          <p:cNvPr id="1634" name="Google Shape;1634;p34"/>
          <p:cNvCxnSpPr/>
          <p:nvPr/>
        </p:nvCxnSpPr>
        <p:spPr>
          <a:xfrm>
            <a:off x="1919550" y="1063875"/>
            <a:ext cx="5304900" cy="0"/>
          </a:xfrm>
          <a:prstGeom prst="straightConnector1">
            <a:avLst/>
          </a:prstGeom>
          <a:noFill/>
          <a:ln cap="rnd" cmpd="sng" w="19050">
            <a:solidFill>
              <a:schemeClr val="dk1"/>
            </a:solidFill>
            <a:prstDash val="solid"/>
            <a:round/>
            <a:headEnd len="med" w="med" type="none"/>
            <a:tailEnd len="med" w="med"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0" name="Shape 1990"/>
        <p:cNvGrpSpPr/>
        <p:nvPr/>
      </p:nvGrpSpPr>
      <p:grpSpPr>
        <a:xfrm>
          <a:off x="0" y="0"/>
          <a:ext cx="0" cy="0"/>
          <a:chOff x="0" y="0"/>
          <a:chExt cx="0" cy="0"/>
        </a:xfrm>
      </p:grpSpPr>
      <p:sp>
        <p:nvSpPr>
          <p:cNvPr id="1991" name="Google Shape;1991;p5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Coding</a:t>
            </a:r>
            <a:endParaRPr sz="3000"/>
          </a:p>
        </p:txBody>
      </p:sp>
      <p:sp>
        <p:nvSpPr>
          <p:cNvPr id="1992" name="Google Shape;1992;p52"/>
          <p:cNvSpPr txBox="1"/>
          <p:nvPr/>
        </p:nvSpPr>
        <p:spPr>
          <a:xfrm>
            <a:off x="2379750" y="1670550"/>
            <a:ext cx="4384500" cy="1802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latin typeface="Lexend"/>
                <a:ea typeface="Lexend"/>
                <a:cs typeface="Lexend"/>
                <a:sym typeface="Lexend"/>
              </a:rPr>
              <a:t>We use scratch to code which we would be using to make the application.</a:t>
            </a:r>
            <a:endParaRPr sz="1900">
              <a:latin typeface="Lexend"/>
              <a:ea typeface="Lexend"/>
              <a:cs typeface="Lexend"/>
              <a:sym typeface="Lexend"/>
            </a:endParaRPr>
          </a:p>
          <a:p>
            <a:pPr indent="0" lvl="0" marL="0" rtl="0" algn="ctr">
              <a:lnSpc>
                <a:spcPct val="115000"/>
              </a:lnSpc>
              <a:spcBef>
                <a:spcPts val="0"/>
              </a:spcBef>
              <a:spcAft>
                <a:spcPts val="0"/>
              </a:spcAft>
              <a:buNone/>
            </a:pPr>
            <a:r>
              <a:t/>
            </a:r>
            <a:endParaRPr sz="1700">
              <a:latin typeface="Lexend"/>
              <a:ea typeface="Lexend"/>
              <a:cs typeface="Lexend"/>
              <a:sym typeface="Lexend"/>
            </a:endParaRPr>
          </a:p>
          <a:p>
            <a:pPr indent="0" lvl="0" marL="0" rtl="0" algn="ctr">
              <a:lnSpc>
                <a:spcPct val="115000"/>
              </a:lnSpc>
              <a:spcBef>
                <a:spcPts val="0"/>
              </a:spcBef>
              <a:spcAft>
                <a:spcPts val="0"/>
              </a:spcAft>
              <a:buNone/>
            </a:pPr>
            <a:r>
              <a:t/>
            </a:r>
            <a:endParaRPr sz="2000">
              <a:latin typeface="Lexend"/>
              <a:ea typeface="Lexend"/>
              <a:cs typeface="Lexend"/>
              <a:sym typeface="Lexe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6" name="Shape 1996"/>
        <p:cNvGrpSpPr/>
        <p:nvPr/>
      </p:nvGrpSpPr>
      <p:grpSpPr>
        <a:xfrm>
          <a:off x="0" y="0"/>
          <a:ext cx="0" cy="0"/>
          <a:chOff x="0" y="0"/>
          <a:chExt cx="0" cy="0"/>
        </a:xfrm>
      </p:grpSpPr>
      <p:sp>
        <p:nvSpPr>
          <p:cNvPr id="1997" name="Google Shape;1997;p53"/>
          <p:cNvSpPr txBox="1"/>
          <p:nvPr>
            <p:ph type="title"/>
          </p:nvPr>
        </p:nvSpPr>
        <p:spPr>
          <a:xfrm>
            <a:off x="713225" y="4746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Testing</a:t>
            </a:r>
            <a:endParaRPr sz="3000"/>
          </a:p>
        </p:txBody>
      </p:sp>
      <p:sp>
        <p:nvSpPr>
          <p:cNvPr id="1998" name="Google Shape;1998;p53"/>
          <p:cNvSpPr txBox="1"/>
          <p:nvPr/>
        </p:nvSpPr>
        <p:spPr>
          <a:xfrm>
            <a:off x="2414075" y="1392800"/>
            <a:ext cx="4315800" cy="2935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latin typeface="Lexend"/>
                <a:ea typeface="Lexend"/>
                <a:cs typeface="Lexend"/>
                <a:sym typeface="Lexend"/>
              </a:rPr>
              <a:t>We would be testing to see if our application is usable and if it actually helps with fastening the queue times so that it can make the customer satisfied with the service at the hospital.</a:t>
            </a:r>
            <a:endParaRPr sz="1700">
              <a:latin typeface="Lexend"/>
              <a:ea typeface="Lexend"/>
              <a:cs typeface="Lexend"/>
              <a:sym typeface="Lexend"/>
            </a:endParaRPr>
          </a:p>
          <a:p>
            <a:pPr indent="0" lvl="0" marL="0" rtl="0" algn="ctr">
              <a:lnSpc>
                <a:spcPct val="115000"/>
              </a:lnSpc>
              <a:spcBef>
                <a:spcPts val="0"/>
              </a:spcBef>
              <a:spcAft>
                <a:spcPts val="0"/>
              </a:spcAft>
              <a:buNone/>
            </a:pPr>
            <a:r>
              <a:t/>
            </a:r>
            <a:endParaRPr sz="1900">
              <a:latin typeface="Lexend"/>
              <a:ea typeface="Lexend"/>
              <a:cs typeface="Lexend"/>
              <a:sym typeface="Lexend"/>
            </a:endParaRPr>
          </a:p>
          <a:p>
            <a:pPr indent="0" lvl="0" marL="0" rtl="0" algn="ctr">
              <a:lnSpc>
                <a:spcPct val="115000"/>
              </a:lnSpc>
              <a:spcBef>
                <a:spcPts val="0"/>
              </a:spcBef>
              <a:spcAft>
                <a:spcPts val="0"/>
              </a:spcAft>
              <a:buNone/>
            </a:pPr>
            <a:r>
              <a:t/>
            </a:r>
            <a:endParaRPr sz="1700">
              <a:latin typeface="Lexend"/>
              <a:ea typeface="Lexend"/>
              <a:cs typeface="Lexend"/>
              <a:sym typeface="Lexend"/>
            </a:endParaRPr>
          </a:p>
          <a:p>
            <a:pPr indent="0" lvl="0" marL="0" rtl="0" algn="ctr">
              <a:lnSpc>
                <a:spcPct val="115000"/>
              </a:lnSpc>
              <a:spcBef>
                <a:spcPts val="0"/>
              </a:spcBef>
              <a:spcAft>
                <a:spcPts val="0"/>
              </a:spcAft>
              <a:buNone/>
            </a:pPr>
            <a:r>
              <a:t/>
            </a:r>
            <a:endParaRPr sz="2000">
              <a:latin typeface="Lexend"/>
              <a:ea typeface="Lexend"/>
              <a:cs typeface="Lexend"/>
              <a:sym typeface="Lexe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2" name="Shape 2002"/>
        <p:cNvGrpSpPr/>
        <p:nvPr/>
      </p:nvGrpSpPr>
      <p:grpSpPr>
        <a:xfrm>
          <a:off x="0" y="0"/>
          <a:ext cx="0" cy="0"/>
          <a:chOff x="0" y="0"/>
          <a:chExt cx="0" cy="0"/>
        </a:xfrm>
      </p:grpSpPr>
      <p:sp>
        <p:nvSpPr>
          <p:cNvPr id="2003" name="Google Shape;2003;p54"/>
          <p:cNvSpPr txBox="1"/>
          <p:nvPr>
            <p:ph type="title"/>
          </p:nvPr>
        </p:nvSpPr>
        <p:spPr>
          <a:xfrm>
            <a:off x="713225" y="4746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Integration</a:t>
            </a:r>
            <a:endParaRPr sz="3000"/>
          </a:p>
        </p:txBody>
      </p:sp>
      <p:sp>
        <p:nvSpPr>
          <p:cNvPr id="2004" name="Google Shape;2004;p54"/>
          <p:cNvSpPr txBox="1"/>
          <p:nvPr/>
        </p:nvSpPr>
        <p:spPr>
          <a:xfrm>
            <a:off x="2414100" y="1559700"/>
            <a:ext cx="4315800" cy="23334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700">
                <a:latin typeface="Lexend"/>
                <a:ea typeface="Lexend"/>
                <a:cs typeface="Lexend"/>
                <a:sym typeface="Lexend"/>
              </a:rPr>
              <a:t>Improves by getting user feedback so that as the application progresses it would keep getting updated for the users need.</a:t>
            </a:r>
            <a:endParaRPr sz="1700">
              <a:latin typeface="Lexend"/>
              <a:ea typeface="Lexend"/>
              <a:cs typeface="Lexend"/>
              <a:sym typeface="Lexend"/>
            </a:endParaRPr>
          </a:p>
          <a:p>
            <a:pPr indent="0" lvl="0" marL="0" rtl="0" algn="ctr">
              <a:lnSpc>
                <a:spcPct val="115000"/>
              </a:lnSpc>
              <a:spcBef>
                <a:spcPts val="0"/>
              </a:spcBef>
              <a:spcAft>
                <a:spcPts val="0"/>
              </a:spcAft>
              <a:buNone/>
            </a:pPr>
            <a:r>
              <a:t/>
            </a:r>
            <a:endParaRPr sz="1900">
              <a:latin typeface="Lexend"/>
              <a:ea typeface="Lexend"/>
              <a:cs typeface="Lexend"/>
              <a:sym typeface="Lexend"/>
            </a:endParaRPr>
          </a:p>
          <a:p>
            <a:pPr indent="0" lvl="0" marL="0" rtl="0" algn="ctr">
              <a:lnSpc>
                <a:spcPct val="115000"/>
              </a:lnSpc>
              <a:spcBef>
                <a:spcPts val="0"/>
              </a:spcBef>
              <a:spcAft>
                <a:spcPts val="0"/>
              </a:spcAft>
              <a:buNone/>
            </a:pPr>
            <a:r>
              <a:t/>
            </a:r>
            <a:endParaRPr sz="1700">
              <a:latin typeface="Lexend"/>
              <a:ea typeface="Lexend"/>
              <a:cs typeface="Lexend"/>
              <a:sym typeface="Lexend"/>
            </a:endParaRPr>
          </a:p>
          <a:p>
            <a:pPr indent="0" lvl="0" marL="0" rtl="0" algn="ctr">
              <a:lnSpc>
                <a:spcPct val="115000"/>
              </a:lnSpc>
              <a:spcBef>
                <a:spcPts val="0"/>
              </a:spcBef>
              <a:spcAft>
                <a:spcPts val="0"/>
              </a:spcAft>
              <a:buNone/>
            </a:pPr>
            <a:r>
              <a:t/>
            </a:r>
            <a:endParaRPr sz="2000">
              <a:latin typeface="Lexend"/>
              <a:ea typeface="Lexend"/>
              <a:cs typeface="Lexend"/>
              <a:sym typeface="Lexe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8" name="Shape 2008"/>
        <p:cNvGrpSpPr/>
        <p:nvPr/>
      </p:nvGrpSpPr>
      <p:grpSpPr>
        <a:xfrm>
          <a:off x="0" y="0"/>
          <a:ext cx="0" cy="0"/>
          <a:chOff x="0" y="0"/>
          <a:chExt cx="0" cy="0"/>
        </a:xfrm>
      </p:grpSpPr>
      <p:sp>
        <p:nvSpPr>
          <p:cNvPr id="2009" name="Google Shape;2009;p55"/>
          <p:cNvSpPr txBox="1"/>
          <p:nvPr>
            <p:ph type="title"/>
          </p:nvPr>
        </p:nvSpPr>
        <p:spPr>
          <a:xfrm>
            <a:off x="713225" y="474600"/>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Maintenance</a:t>
            </a:r>
            <a:endParaRPr sz="3000"/>
          </a:p>
        </p:txBody>
      </p:sp>
      <p:sp>
        <p:nvSpPr>
          <p:cNvPr id="2010" name="Google Shape;2010;p55"/>
          <p:cNvSpPr txBox="1"/>
          <p:nvPr/>
        </p:nvSpPr>
        <p:spPr>
          <a:xfrm>
            <a:off x="2414075" y="1663125"/>
            <a:ext cx="4315800" cy="29706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en" sz="1900">
                <a:latin typeface="Lexend"/>
                <a:ea typeface="Lexend"/>
                <a:cs typeface="Lexend"/>
                <a:sym typeface="Lexend"/>
              </a:rPr>
              <a:t>We will update and add on to our software to keep it up to date so hospital patient satisfaction stays up</a:t>
            </a:r>
            <a:endParaRPr sz="1900">
              <a:latin typeface="Lexend"/>
              <a:ea typeface="Lexend"/>
              <a:cs typeface="Lexend"/>
              <a:sym typeface="Lexend"/>
            </a:endParaRPr>
          </a:p>
          <a:p>
            <a:pPr indent="0" lvl="0" marL="0" rtl="0" algn="l">
              <a:lnSpc>
                <a:spcPct val="115000"/>
              </a:lnSpc>
              <a:spcBef>
                <a:spcPts val="0"/>
              </a:spcBef>
              <a:spcAft>
                <a:spcPts val="0"/>
              </a:spcAft>
              <a:buNone/>
            </a:pPr>
            <a:r>
              <a:t/>
            </a:r>
            <a:endParaRPr b="1" sz="1100"/>
          </a:p>
          <a:p>
            <a:pPr indent="0" lvl="0" marL="0" rtl="0" algn="ctr">
              <a:lnSpc>
                <a:spcPct val="115000"/>
              </a:lnSpc>
              <a:spcBef>
                <a:spcPts val="0"/>
              </a:spcBef>
              <a:spcAft>
                <a:spcPts val="0"/>
              </a:spcAft>
              <a:buNone/>
            </a:pPr>
            <a:r>
              <a:t/>
            </a:r>
            <a:endParaRPr sz="1700">
              <a:latin typeface="Lexend"/>
              <a:ea typeface="Lexend"/>
              <a:cs typeface="Lexend"/>
              <a:sym typeface="Lexend"/>
            </a:endParaRPr>
          </a:p>
          <a:p>
            <a:pPr indent="0" lvl="0" marL="0" rtl="0" algn="ctr">
              <a:lnSpc>
                <a:spcPct val="115000"/>
              </a:lnSpc>
              <a:spcBef>
                <a:spcPts val="0"/>
              </a:spcBef>
              <a:spcAft>
                <a:spcPts val="0"/>
              </a:spcAft>
              <a:buNone/>
            </a:pPr>
            <a:r>
              <a:t/>
            </a:r>
            <a:endParaRPr sz="1900">
              <a:latin typeface="Lexend"/>
              <a:ea typeface="Lexend"/>
              <a:cs typeface="Lexend"/>
              <a:sym typeface="Lexend"/>
            </a:endParaRPr>
          </a:p>
          <a:p>
            <a:pPr indent="0" lvl="0" marL="0" rtl="0" algn="ctr">
              <a:lnSpc>
                <a:spcPct val="115000"/>
              </a:lnSpc>
              <a:spcBef>
                <a:spcPts val="0"/>
              </a:spcBef>
              <a:spcAft>
                <a:spcPts val="0"/>
              </a:spcAft>
              <a:buNone/>
            </a:pPr>
            <a:r>
              <a:t/>
            </a:r>
            <a:endParaRPr sz="1700">
              <a:latin typeface="Lexend"/>
              <a:ea typeface="Lexend"/>
              <a:cs typeface="Lexend"/>
              <a:sym typeface="Lexend"/>
            </a:endParaRPr>
          </a:p>
          <a:p>
            <a:pPr indent="0" lvl="0" marL="0" rtl="0" algn="ctr">
              <a:lnSpc>
                <a:spcPct val="115000"/>
              </a:lnSpc>
              <a:spcBef>
                <a:spcPts val="0"/>
              </a:spcBef>
              <a:spcAft>
                <a:spcPts val="0"/>
              </a:spcAft>
              <a:buNone/>
            </a:pPr>
            <a:r>
              <a:t/>
            </a:r>
            <a:endParaRPr sz="2000">
              <a:latin typeface="Lexend"/>
              <a:ea typeface="Lexend"/>
              <a:cs typeface="Lexend"/>
              <a:sym typeface="Lexen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4" name="Shape 2014"/>
        <p:cNvGrpSpPr/>
        <p:nvPr/>
      </p:nvGrpSpPr>
      <p:grpSpPr>
        <a:xfrm>
          <a:off x="0" y="0"/>
          <a:ext cx="0" cy="0"/>
          <a:chOff x="0" y="0"/>
          <a:chExt cx="0" cy="0"/>
        </a:xfrm>
      </p:grpSpPr>
      <p:sp>
        <p:nvSpPr>
          <p:cNvPr id="2015" name="Google Shape;2015;p56"/>
          <p:cNvSpPr/>
          <p:nvPr/>
        </p:nvSpPr>
        <p:spPr>
          <a:xfrm>
            <a:off x="-1576850" y="1368975"/>
            <a:ext cx="4905300" cy="4905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56"/>
          <p:cNvSpPr txBox="1"/>
          <p:nvPr>
            <p:ph type="title"/>
          </p:nvPr>
        </p:nvSpPr>
        <p:spPr>
          <a:xfrm>
            <a:off x="2824600" y="2445588"/>
            <a:ext cx="5806800" cy="75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Innovation</a:t>
            </a:r>
            <a:endParaRPr>
              <a:highlight>
                <a:schemeClr val="lt2"/>
              </a:highlight>
            </a:endParaRPr>
          </a:p>
        </p:txBody>
      </p:sp>
      <p:sp>
        <p:nvSpPr>
          <p:cNvPr id="2017" name="Google Shape;2017;p56"/>
          <p:cNvSpPr txBox="1"/>
          <p:nvPr>
            <p:ph idx="2" type="title"/>
          </p:nvPr>
        </p:nvSpPr>
        <p:spPr>
          <a:xfrm>
            <a:off x="6982675" y="1290450"/>
            <a:ext cx="1448100" cy="82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04</a:t>
            </a:r>
            <a:endParaRPr/>
          </a:p>
        </p:txBody>
      </p:sp>
      <p:cxnSp>
        <p:nvCxnSpPr>
          <p:cNvPr id="2018" name="Google Shape;2018;p56"/>
          <p:cNvCxnSpPr/>
          <p:nvPr/>
        </p:nvCxnSpPr>
        <p:spPr>
          <a:xfrm>
            <a:off x="4249075" y="3292513"/>
            <a:ext cx="4181700" cy="0"/>
          </a:xfrm>
          <a:prstGeom prst="straightConnector1">
            <a:avLst/>
          </a:prstGeom>
          <a:noFill/>
          <a:ln cap="rnd" cmpd="sng" w="19050">
            <a:solidFill>
              <a:schemeClr val="dk1"/>
            </a:solidFill>
            <a:prstDash val="solid"/>
            <a:round/>
            <a:headEnd len="med" w="med" type="none"/>
            <a:tailEnd len="med" w="med" type="none"/>
          </a:ln>
        </p:spPr>
      </p:cxnSp>
      <p:sp>
        <p:nvSpPr>
          <p:cNvPr id="2019" name="Google Shape;2019;p56"/>
          <p:cNvSpPr/>
          <p:nvPr/>
        </p:nvSpPr>
        <p:spPr>
          <a:xfrm rot="-2004035">
            <a:off x="3280920" y="1687615"/>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0" name="Google Shape;2020;p56"/>
          <p:cNvGrpSpPr/>
          <p:nvPr/>
        </p:nvGrpSpPr>
        <p:grpSpPr>
          <a:xfrm>
            <a:off x="-85603" y="826084"/>
            <a:ext cx="3121848" cy="5015599"/>
            <a:chOff x="5590675" y="2440875"/>
            <a:chExt cx="1205300" cy="1936450"/>
          </a:xfrm>
        </p:grpSpPr>
        <p:sp>
          <p:nvSpPr>
            <p:cNvPr id="2021" name="Google Shape;2021;p56"/>
            <p:cNvSpPr/>
            <p:nvPr/>
          </p:nvSpPr>
          <p:spPr>
            <a:xfrm>
              <a:off x="5590675" y="3198675"/>
              <a:ext cx="354800" cy="528450"/>
            </a:xfrm>
            <a:custGeom>
              <a:rect b="b" l="l" r="r" t="t"/>
              <a:pathLst>
                <a:path extrusionOk="0" h="21138" w="14192">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56"/>
            <p:cNvSpPr/>
            <p:nvPr/>
          </p:nvSpPr>
          <p:spPr>
            <a:xfrm>
              <a:off x="5618575" y="3041050"/>
              <a:ext cx="1177400" cy="666450"/>
            </a:xfrm>
            <a:custGeom>
              <a:rect b="b" l="l" r="r" t="t"/>
              <a:pathLst>
                <a:path extrusionOk="0" h="26658" w="47096">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56"/>
            <p:cNvSpPr/>
            <p:nvPr/>
          </p:nvSpPr>
          <p:spPr>
            <a:xfrm>
              <a:off x="5691575" y="3361600"/>
              <a:ext cx="979050" cy="1015725"/>
            </a:xfrm>
            <a:custGeom>
              <a:rect b="b" l="l" r="r" t="t"/>
              <a:pathLst>
                <a:path extrusionOk="0" h="40629" w="39162">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56"/>
            <p:cNvSpPr/>
            <p:nvPr/>
          </p:nvSpPr>
          <p:spPr>
            <a:xfrm>
              <a:off x="5884400" y="2956300"/>
              <a:ext cx="365050" cy="415250"/>
            </a:xfrm>
            <a:custGeom>
              <a:rect b="b" l="l" r="r" t="t"/>
              <a:pathLst>
                <a:path extrusionOk="0" h="16610" w="14602">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56"/>
            <p:cNvSpPr/>
            <p:nvPr/>
          </p:nvSpPr>
          <p:spPr>
            <a:xfrm>
              <a:off x="5879250" y="3044600"/>
              <a:ext cx="375275" cy="330650"/>
            </a:xfrm>
            <a:custGeom>
              <a:rect b="b" l="l" r="r" t="t"/>
              <a:pathLst>
                <a:path extrusionOk="0" h="13226" w="15011">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56"/>
            <p:cNvSpPr/>
            <p:nvPr/>
          </p:nvSpPr>
          <p:spPr>
            <a:xfrm>
              <a:off x="6249425" y="2965475"/>
              <a:ext cx="164950" cy="406075"/>
            </a:xfrm>
            <a:custGeom>
              <a:rect b="b" l="l" r="r" t="t"/>
              <a:pathLst>
                <a:path extrusionOk="0" h="16243" w="6598">
                  <a:moveTo>
                    <a:pt x="1412" y="0"/>
                  </a:moveTo>
                  <a:lnTo>
                    <a:pt x="0" y="16243"/>
                  </a:lnTo>
                  <a:lnTo>
                    <a:pt x="4407" y="10472"/>
                  </a:lnTo>
                  <a:lnTo>
                    <a:pt x="2875" y="9649"/>
                  </a:lnTo>
                  <a:lnTo>
                    <a:pt x="6598" y="3527"/>
                  </a:lnTo>
                  <a:lnTo>
                    <a:pt x="14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56"/>
            <p:cNvSpPr/>
            <p:nvPr/>
          </p:nvSpPr>
          <p:spPr>
            <a:xfrm>
              <a:off x="6245250" y="3049950"/>
              <a:ext cx="174000" cy="325275"/>
            </a:xfrm>
            <a:custGeom>
              <a:rect b="b" l="l" r="r" t="t"/>
              <a:pathLst>
                <a:path extrusionOk="0" h="13011" w="696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56"/>
            <p:cNvSpPr/>
            <p:nvPr/>
          </p:nvSpPr>
          <p:spPr>
            <a:xfrm>
              <a:off x="5975425" y="3404425"/>
              <a:ext cx="111900" cy="165575"/>
            </a:xfrm>
            <a:custGeom>
              <a:rect b="b" l="l" r="r" t="t"/>
              <a:pathLst>
                <a:path extrusionOk="0" h="6623" w="4476">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56"/>
            <p:cNvSpPr/>
            <p:nvPr/>
          </p:nvSpPr>
          <p:spPr>
            <a:xfrm>
              <a:off x="5975825" y="3417825"/>
              <a:ext cx="87475" cy="137775"/>
            </a:xfrm>
            <a:custGeom>
              <a:rect b="b" l="l" r="r" t="t"/>
              <a:pathLst>
                <a:path extrusionOk="0" h="5511" w="3499">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56"/>
            <p:cNvSpPr/>
            <p:nvPr/>
          </p:nvSpPr>
          <p:spPr>
            <a:xfrm>
              <a:off x="5988000" y="3452225"/>
              <a:ext cx="44775" cy="68825"/>
            </a:xfrm>
            <a:custGeom>
              <a:rect b="b" l="l" r="r" t="t"/>
              <a:pathLst>
                <a:path extrusionOk="0" h="2753" w="1791">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56"/>
            <p:cNvSpPr/>
            <p:nvPr/>
          </p:nvSpPr>
          <p:spPr>
            <a:xfrm>
              <a:off x="5969375" y="2925575"/>
              <a:ext cx="448050" cy="564750"/>
            </a:xfrm>
            <a:custGeom>
              <a:rect b="b" l="l" r="r" t="t"/>
              <a:pathLst>
                <a:path extrusionOk="0" h="22590" w="17922">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56"/>
            <p:cNvSpPr/>
            <p:nvPr/>
          </p:nvSpPr>
          <p:spPr>
            <a:xfrm>
              <a:off x="6051325" y="2829850"/>
              <a:ext cx="233375" cy="211975"/>
            </a:xfrm>
            <a:custGeom>
              <a:rect b="b" l="l" r="r" t="t"/>
              <a:pathLst>
                <a:path extrusionOk="0" h="8479" w="9335">
                  <a:moveTo>
                    <a:pt x="1" y="0"/>
                  </a:moveTo>
                  <a:lnTo>
                    <a:pt x="1" y="8479"/>
                  </a:lnTo>
                  <a:lnTo>
                    <a:pt x="9334" y="8479"/>
                  </a:lnTo>
                  <a:lnTo>
                    <a:pt x="9334" y="0"/>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56"/>
            <p:cNvSpPr/>
            <p:nvPr/>
          </p:nvSpPr>
          <p:spPr>
            <a:xfrm>
              <a:off x="6049150" y="2891550"/>
              <a:ext cx="237100" cy="142850"/>
            </a:xfrm>
            <a:custGeom>
              <a:rect b="b" l="l" r="r" t="t"/>
              <a:pathLst>
                <a:path extrusionOk="0" h="5714" w="9484">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56"/>
            <p:cNvSpPr/>
            <p:nvPr/>
          </p:nvSpPr>
          <p:spPr>
            <a:xfrm>
              <a:off x="5862875" y="2662775"/>
              <a:ext cx="150900" cy="151875"/>
            </a:xfrm>
            <a:custGeom>
              <a:rect b="b" l="l" r="r" t="t"/>
              <a:pathLst>
                <a:path extrusionOk="0" h="6075" w="6036">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56"/>
            <p:cNvSpPr/>
            <p:nvPr/>
          </p:nvSpPr>
          <p:spPr>
            <a:xfrm>
              <a:off x="5862875" y="2662775"/>
              <a:ext cx="150900" cy="151875"/>
            </a:xfrm>
            <a:custGeom>
              <a:rect b="b" l="l" r="r" t="t"/>
              <a:pathLst>
                <a:path extrusionOk="0" h="6075" w="6036">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56"/>
            <p:cNvSpPr/>
            <p:nvPr/>
          </p:nvSpPr>
          <p:spPr>
            <a:xfrm>
              <a:off x="5936750" y="2440875"/>
              <a:ext cx="493825" cy="529850"/>
            </a:xfrm>
            <a:custGeom>
              <a:rect b="b" l="l" r="r" t="t"/>
              <a:pathLst>
                <a:path extrusionOk="0" h="21194" w="19753">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56"/>
            <p:cNvSpPr/>
            <p:nvPr/>
          </p:nvSpPr>
          <p:spPr>
            <a:xfrm>
              <a:off x="5938350" y="2575875"/>
              <a:ext cx="452575" cy="395000"/>
            </a:xfrm>
            <a:custGeom>
              <a:rect b="b" l="l" r="r" t="t"/>
              <a:pathLst>
                <a:path extrusionOk="0" h="15800" w="18103">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56"/>
            <p:cNvSpPr/>
            <p:nvPr/>
          </p:nvSpPr>
          <p:spPr>
            <a:xfrm>
              <a:off x="6310575" y="2571125"/>
              <a:ext cx="52900" cy="25075"/>
            </a:xfrm>
            <a:custGeom>
              <a:rect b="b" l="l" r="r" t="t"/>
              <a:pathLst>
                <a:path extrusionOk="0" h="1003" w="2116">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56"/>
            <p:cNvSpPr/>
            <p:nvPr/>
          </p:nvSpPr>
          <p:spPr>
            <a:xfrm>
              <a:off x="6115250" y="2610050"/>
              <a:ext cx="46300" cy="33650"/>
            </a:xfrm>
            <a:custGeom>
              <a:rect b="b" l="l" r="r" t="t"/>
              <a:pathLst>
                <a:path extrusionOk="0" h="1346" w="1852">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56"/>
            <p:cNvSpPr/>
            <p:nvPr/>
          </p:nvSpPr>
          <p:spPr>
            <a:xfrm>
              <a:off x="6167725" y="2765325"/>
              <a:ext cx="96125" cy="44175"/>
            </a:xfrm>
            <a:custGeom>
              <a:rect b="b" l="l" r="r" t="t"/>
              <a:pathLst>
                <a:path extrusionOk="0" h="1767" w="3845">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56"/>
            <p:cNvSpPr/>
            <p:nvPr/>
          </p:nvSpPr>
          <p:spPr>
            <a:xfrm>
              <a:off x="6142300" y="2656000"/>
              <a:ext cx="24025" cy="33750"/>
            </a:xfrm>
            <a:custGeom>
              <a:rect b="b" l="l" r="r" t="t"/>
              <a:pathLst>
                <a:path extrusionOk="0" h="1350" w="961">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56"/>
            <p:cNvSpPr/>
            <p:nvPr/>
          </p:nvSpPr>
          <p:spPr>
            <a:xfrm>
              <a:off x="6333225" y="2654675"/>
              <a:ext cx="23950" cy="33750"/>
            </a:xfrm>
            <a:custGeom>
              <a:rect b="b" l="l" r="r" t="t"/>
              <a:pathLst>
                <a:path extrusionOk="0" h="1350" w="958">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56"/>
            <p:cNvSpPr/>
            <p:nvPr/>
          </p:nvSpPr>
          <p:spPr>
            <a:xfrm>
              <a:off x="6051325" y="3041800"/>
              <a:ext cx="233425" cy="329750"/>
            </a:xfrm>
            <a:custGeom>
              <a:rect b="b" l="l" r="r" t="t"/>
              <a:pathLst>
                <a:path extrusionOk="0" h="13190" w="9337">
                  <a:moveTo>
                    <a:pt x="1" y="1"/>
                  </a:moveTo>
                  <a:lnTo>
                    <a:pt x="7924" y="13190"/>
                  </a:lnTo>
                  <a:lnTo>
                    <a:pt x="9336" y="1"/>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56"/>
            <p:cNvSpPr/>
            <p:nvPr/>
          </p:nvSpPr>
          <p:spPr>
            <a:xfrm>
              <a:off x="6396025" y="3210300"/>
              <a:ext cx="33075" cy="51100"/>
            </a:xfrm>
            <a:custGeom>
              <a:rect b="b" l="l" r="r" t="t"/>
              <a:pathLst>
                <a:path extrusionOk="0" h="2044" w="1323">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56"/>
            <p:cNvSpPr/>
            <p:nvPr/>
          </p:nvSpPr>
          <p:spPr>
            <a:xfrm>
              <a:off x="6303625" y="3257525"/>
              <a:ext cx="226375" cy="334600"/>
            </a:xfrm>
            <a:custGeom>
              <a:rect b="b" l="l" r="r" t="t"/>
              <a:pathLst>
                <a:path extrusionOk="0" h="13384" w="9055">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56"/>
            <p:cNvSpPr/>
            <p:nvPr/>
          </p:nvSpPr>
          <p:spPr>
            <a:xfrm>
              <a:off x="6305675" y="3332000"/>
              <a:ext cx="224000" cy="242200"/>
            </a:xfrm>
            <a:custGeom>
              <a:rect b="b" l="l" r="r" t="t"/>
              <a:pathLst>
                <a:path extrusionOk="0" h="9688" w="896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56"/>
            <p:cNvSpPr/>
            <p:nvPr/>
          </p:nvSpPr>
          <p:spPr>
            <a:xfrm>
              <a:off x="6486425" y="3547900"/>
              <a:ext cx="56650" cy="79150"/>
            </a:xfrm>
            <a:custGeom>
              <a:rect b="b" l="l" r="r" t="t"/>
              <a:pathLst>
                <a:path extrusionOk="0" h="3166" w="2266">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56"/>
            <p:cNvSpPr/>
            <p:nvPr/>
          </p:nvSpPr>
          <p:spPr>
            <a:xfrm>
              <a:off x="6303000" y="3553700"/>
              <a:ext cx="56700" cy="79150"/>
            </a:xfrm>
            <a:custGeom>
              <a:rect b="b" l="l" r="r" t="t"/>
              <a:pathLst>
                <a:path extrusionOk="0" h="3166" w="2268">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56"/>
            <p:cNvSpPr/>
            <p:nvPr/>
          </p:nvSpPr>
          <p:spPr>
            <a:xfrm>
              <a:off x="6355300" y="3251550"/>
              <a:ext cx="118800" cy="31175"/>
            </a:xfrm>
            <a:custGeom>
              <a:rect b="b" l="l" r="r" t="t"/>
              <a:pathLst>
                <a:path extrusionOk="0" h="1247" w="4752">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56"/>
            <p:cNvSpPr/>
            <p:nvPr/>
          </p:nvSpPr>
          <p:spPr>
            <a:xfrm>
              <a:off x="6083675" y="2927275"/>
              <a:ext cx="205050" cy="46575"/>
            </a:xfrm>
            <a:custGeom>
              <a:rect b="b" l="l" r="r" t="t"/>
              <a:pathLst>
                <a:path extrusionOk="0" h="1863" w="8202">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56"/>
            <p:cNvSpPr/>
            <p:nvPr/>
          </p:nvSpPr>
          <p:spPr>
            <a:xfrm>
              <a:off x="6269125" y="2637550"/>
              <a:ext cx="59075" cy="122350"/>
            </a:xfrm>
            <a:custGeom>
              <a:rect b="b" l="l" r="r" t="t"/>
              <a:pathLst>
                <a:path extrusionOk="0" h="4894" w="2363">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56"/>
            <p:cNvSpPr/>
            <p:nvPr/>
          </p:nvSpPr>
          <p:spPr>
            <a:xfrm>
              <a:off x="6265050" y="2633875"/>
              <a:ext cx="66200" cy="129675"/>
            </a:xfrm>
            <a:custGeom>
              <a:rect b="b" l="l" r="r" t="t"/>
              <a:pathLst>
                <a:path extrusionOk="0" h="5187" w="2648">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56"/>
            <p:cNvSpPr/>
            <p:nvPr/>
          </p:nvSpPr>
          <p:spPr>
            <a:xfrm>
              <a:off x="5802700" y="3382925"/>
              <a:ext cx="64250" cy="344050"/>
            </a:xfrm>
            <a:custGeom>
              <a:rect b="b" l="l" r="r" t="t"/>
              <a:pathLst>
                <a:path extrusionOk="0" h="13762" w="257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56"/>
            <p:cNvSpPr/>
            <p:nvPr/>
          </p:nvSpPr>
          <p:spPr>
            <a:xfrm>
              <a:off x="6558000" y="3357850"/>
              <a:ext cx="31200" cy="351075"/>
            </a:xfrm>
            <a:custGeom>
              <a:rect b="b" l="l" r="r" t="t"/>
              <a:pathLst>
                <a:path extrusionOk="0" h="14043" w="1248">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56"/>
            <p:cNvSpPr/>
            <p:nvPr/>
          </p:nvSpPr>
          <p:spPr>
            <a:xfrm>
              <a:off x="5605300" y="3624850"/>
              <a:ext cx="262025" cy="10825"/>
            </a:xfrm>
            <a:custGeom>
              <a:rect b="b" l="l" r="r" t="t"/>
              <a:pathLst>
                <a:path extrusionOk="0" h="433" w="10481">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56"/>
            <p:cNvSpPr/>
            <p:nvPr/>
          </p:nvSpPr>
          <p:spPr>
            <a:xfrm>
              <a:off x="6562850" y="3594800"/>
              <a:ext cx="175700" cy="10000"/>
            </a:xfrm>
            <a:custGeom>
              <a:rect b="b" l="l" r="r" t="t"/>
              <a:pathLst>
                <a:path extrusionOk="0" h="400" w="7028">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56"/>
            <p:cNvSpPr/>
            <p:nvPr/>
          </p:nvSpPr>
          <p:spPr>
            <a:xfrm>
              <a:off x="5910525" y="2704925"/>
              <a:ext cx="51950" cy="68125"/>
            </a:xfrm>
            <a:custGeom>
              <a:rect b="b" l="l" r="r" t="t"/>
              <a:pathLst>
                <a:path extrusionOk="0" h="2725" w="2078">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56"/>
            <p:cNvSpPr/>
            <p:nvPr/>
          </p:nvSpPr>
          <p:spPr>
            <a:xfrm>
              <a:off x="5815100" y="2503550"/>
              <a:ext cx="188500" cy="213075"/>
            </a:xfrm>
            <a:custGeom>
              <a:rect b="b" l="l" r="r" t="t"/>
              <a:pathLst>
                <a:path extrusionOk="0" h="8523" w="754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56"/>
            <p:cNvSpPr/>
            <p:nvPr/>
          </p:nvSpPr>
          <p:spPr>
            <a:xfrm>
              <a:off x="6383775" y="2538700"/>
              <a:ext cx="107575" cy="210925"/>
            </a:xfrm>
            <a:custGeom>
              <a:rect b="b" l="l" r="r" t="t"/>
              <a:pathLst>
                <a:path extrusionOk="0" h="8437" w="4303">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0" name="Google Shape;2060;p56"/>
            <p:cNvSpPr/>
            <p:nvPr/>
          </p:nvSpPr>
          <p:spPr>
            <a:xfrm>
              <a:off x="5592825" y="3650525"/>
              <a:ext cx="832575" cy="328050"/>
            </a:xfrm>
            <a:custGeom>
              <a:rect b="b" l="l" r="r" t="t"/>
              <a:pathLst>
                <a:path extrusionOk="0" h="13122" w="33303">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1" name="Google Shape;2061;p56"/>
            <p:cNvSpPr/>
            <p:nvPr/>
          </p:nvSpPr>
          <p:spPr>
            <a:xfrm>
              <a:off x="6067575" y="2675650"/>
              <a:ext cx="166475" cy="60200"/>
            </a:xfrm>
            <a:custGeom>
              <a:rect b="b" l="l" r="r" t="t"/>
              <a:pathLst>
                <a:path extrusionOk="0" h="2408" w="6659">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56"/>
            <p:cNvSpPr/>
            <p:nvPr/>
          </p:nvSpPr>
          <p:spPr>
            <a:xfrm>
              <a:off x="6313125" y="2664900"/>
              <a:ext cx="120075" cy="62275"/>
            </a:xfrm>
            <a:custGeom>
              <a:rect b="b" l="l" r="r" t="t"/>
              <a:pathLst>
                <a:path extrusionOk="0" h="2491" w="4803">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56"/>
            <p:cNvSpPr/>
            <p:nvPr/>
          </p:nvSpPr>
          <p:spPr>
            <a:xfrm>
              <a:off x="6228325" y="2661350"/>
              <a:ext cx="91525" cy="21150"/>
            </a:xfrm>
            <a:custGeom>
              <a:rect b="b" l="l" r="r" t="t"/>
              <a:pathLst>
                <a:path extrusionOk="0" h="846" w="3661">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56"/>
            <p:cNvSpPr/>
            <p:nvPr/>
          </p:nvSpPr>
          <p:spPr>
            <a:xfrm>
              <a:off x="5957850" y="2663150"/>
              <a:ext cx="114875" cy="22725"/>
            </a:xfrm>
            <a:custGeom>
              <a:rect b="b" l="l" r="r" t="t"/>
              <a:pathLst>
                <a:path extrusionOk="0" h="909" w="4595">
                  <a:moveTo>
                    <a:pt x="40" y="1"/>
                  </a:moveTo>
                  <a:lnTo>
                    <a:pt x="0" y="289"/>
                  </a:lnTo>
                  <a:lnTo>
                    <a:pt x="4555" y="909"/>
                  </a:lnTo>
                  <a:lnTo>
                    <a:pt x="4595" y="618"/>
                  </a:lnTo>
                  <a:lnTo>
                    <a:pt x="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56"/>
            <p:cNvSpPr/>
            <p:nvPr/>
          </p:nvSpPr>
          <p:spPr>
            <a:xfrm>
              <a:off x="5951475" y="3650525"/>
              <a:ext cx="809825" cy="310050"/>
            </a:xfrm>
            <a:custGeom>
              <a:rect b="b" l="l" r="r" t="t"/>
              <a:pathLst>
                <a:path extrusionOk="0" h="12402" w="32393">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56"/>
            <p:cNvSpPr/>
            <p:nvPr/>
          </p:nvSpPr>
          <p:spPr>
            <a:xfrm>
              <a:off x="5755625" y="3471550"/>
              <a:ext cx="280300" cy="295100"/>
            </a:xfrm>
            <a:custGeom>
              <a:rect b="b" l="l" r="r" t="t"/>
              <a:pathLst>
                <a:path extrusionOk="0" h="11804" w="11212">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56"/>
            <p:cNvSpPr/>
            <p:nvPr/>
          </p:nvSpPr>
          <p:spPr>
            <a:xfrm>
              <a:off x="5826975" y="3572925"/>
              <a:ext cx="79100" cy="34875"/>
            </a:xfrm>
            <a:custGeom>
              <a:rect b="b" l="l" r="r" t="t"/>
              <a:pathLst>
                <a:path extrusionOk="0" h="1395" w="3164">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56"/>
            <p:cNvSpPr/>
            <p:nvPr/>
          </p:nvSpPr>
          <p:spPr>
            <a:xfrm>
              <a:off x="5796175" y="3602950"/>
              <a:ext cx="93000" cy="40225"/>
            </a:xfrm>
            <a:custGeom>
              <a:rect b="b" l="l" r="r" t="t"/>
              <a:pathLst>
                <a:path extrusionOk="0" h="1609" w="372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56"/>
            <p:cNvSpPr/>
            <p:nvPr/>
          </p:nvSpPr>
          <p:spPr>
            <a:xfrm>
              <a:off x="6557575" y="3688675"/>
              <a:ext cx="106525" cy="151175"/>
            </a:xfrm>
            <a:custGeom>
              <a:rect b="b" l="l" r="r" t="t"/>
              <a:pathLst>
                <a:path extrusionOk="0" h="6047" w="4261">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56"/>
            <p:cNvSpPr/>
            <p:nvPr/>
          </p:nvSpPr>
          <p:spPr>
            <a:xfrm>
              <a:off x="6226150" y="3634325"/>
              <a:ext cx="251325" cy="109100"/>
            </a:xfrm>
            <a:custGeom>
              <a:rect b="b" l="l" r="r" t="t"/>
              <a:pathLst>
                <a:path extrusionOk="0" h="4364" w="10053">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56"/>
            <p:cNvSpPr/>
            <p:nvPr/>
          </p:nvSpPr>
          <p:spPr>
            <a:xfrm>
              <a:off x="5724125" y="3646875"/>
              <a:ext cx="516450" cy="192975"/>
            </a:xfrm>
            <a:custGeom>
              <a:rect b="b" l="l" r="r" t="t"/>
              <a:pathLst>
                <a:path extrusionOk="0" h="7719" w="20658">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56"/>
            <p:cNvSpPr/>
            <p:nvPr/>
          </p:nvSpPr>
          <p:spPr>
            <a:xfrm>
              <a:off x="6197075" y="3683100"/>
              <a:ext cx="284475" cy="180400"/>
            </a:xfrm>
            <a:custGeom>
              <a:rect b="b" l="l" r="r" t="t"/>
              <a:pathLst>
                <a:path extrusionOk="0" h="7216" w="11379">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56"/>
            <p:cNvSpPr/>
            <p:nvPr/>
          </p:nvSpPr>
          <p:spPr>
            <a:xfrm>
              <a:off x="6004400" y="2822250"/>
              <a:ext cx="418150" cy="172550"/>
            </a:xfrm>
            <a:custGeom>
              <a:rect b="b" l="l" r="r" t="t"/>
              <a:pathLst>
                <a:path extrusionOk="0" h="6902" w="16726">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74" name="Google Shape;2074;p56"/>
          <p:cNvSpPr/>
          <p:nvPr/>
        </p:nvSpPr>
        <p:spPr>
          <a:xfrm rot="3495746">
            <a:off x="-708957" y="1228717"/>
            <a:ext cx="1415945" cy="116214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8" name="Shape 2078"/>
        <p:cNvGrpSpPr/>
        <p:nvPr/>
      </p:nvGrpSpPr>
      <p:grpSpPr>
        <a:xfrm>
          <a:off x="0" y="0"/>
          <a:ext cx="0" cy="0"/>
          <a:chOff x="0" y="0"/>
          <a:chExt cx="0" cy="0"/>
        </a:xfrm>
      </p:grpSpPr>
      <p:sp>
        <p:nvSpPr>
          <p:cNvPr id="2079" name="Google Shape;2079;p5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Our innovation</a:t>
            </a:r>
            <a:endParaRPr/>
          </a:p>
        </p:txBody>
      </p:sp>
      <p:sp>
        <p:nvSpPr>
          <p:cNvPr id="2080" name="Google Shape;2080;p57"/>
          <p:cNvSpPr txBox="1"/>
          <p:nvPr>
            <p:ph idx="1" type="subTitle"/>
          </p:nvPr>
        </p:nvSpPr>
        <p:spPr>
          <a:xfrm flipH="1">
            <a:off x="1168886" y="2074350"/>
            <a:ext cx="3024900" cy="9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Faster queueing times and satisfied patients.</a:t>
            </a:r>
            <a:endParaRPr sz="1700"/>
          </a:p>
          <a:p>
            <a:pPr indent="0" lvl="0" marL="0" rtl="0" algn="ctr">
              <a:spcBef>
                <a:spcPts val="0"/>
              </a:spcBef>
              <a:spcAft>
                <a:spcPts val="0"/>
              </a:spcAft>
              <a:buNone/>
            </a:pPr>
            <a:r>
              <a:rPr lang="en" sz="1700"/>
              <a:t>(queue customization apps)</a:t>
            </a:r>
            <a:endParaRPr sz="1700"/>
          </a:p>
        </p:txBody>
      </p:sp>
      <p:sp>
        <p:nvSpPr>
          <p:cNvPr id="2081" name="Google Shape;2081;p57"/>
          <p:cNvSpPr txBox="1"/>
          <p:nvPr>
            <p:ph idx="4" type="subTitle"/>
          </p:nvPr>
        </p:nvSpPr>
        <p:spPr>
          <a:xfrm flipH="1">
            <a:off x="5004606" y="2074350"/>
            <a:ext cx="3024900" cy="994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800"/>
              <a:t>Working efficiently</a:t>
            </a:r>
            <a:endParaRPr sz="1800"/>
          </a:p>
          <a:p>
            <a:pPr indent="0" lvl="0" marL="0" rtl="0" algn="ctr">
              <a:spcBef>
                <a:spcPts val="0"/>
              </a:spcBef>
              <a:spcAft>
                <a:spcPts val="0"/>
              </a:spcAft>
              <a:buNone/>
            </a:pPr>
            <a:r>
              <a:rPr lang="en" sz="1800"/>
              <a:t>(communication tools)</a:t>
            </a:r>
            <a:endParaRPr sz="18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5" name="Shape 2085"/>
        <p:cNvGrpSpPr/>
        <p:nvPr/>
      </p:nvGrpSpPr>
      <p:grpSpPr>
        <a:xfrm>
          <a:off x="0" y="0"/>
          <a:ext cx="0" cy="0"/>
          <a:chOff x="0" y="0"/>
          <a:chExt cx="0" cy="0"/>
        </a:xfrm>
      </p:grpSpPr>
      <p:sp>
        <p:nvSpPr>
          <p:cNvPr id="2086" name="Google Shape;2086;p5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Task Allocation</a:t>
            </a:r>
            <a:endParaRPr/>
          </a:p>
        </p:txBody>
      </p:sp>
      <p:sp>
        <p:nvSpPr>
          <p:cNvPr id="2087" name="Google Shape;2087;p58"/>
          <p:cNvSpPr txBox="1"/>
          <p:nvPr/>
        </p:nvSpPr>
        <p:spPr>
          <a:xfrm>
            <a:off x="2657675" y="1324200"/>
            <a:ext cx="3828600" cy="2495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latin typeface="Lexend"/>
                <a:ea typeface="Lexend"/>
                <a:cs typeface="Lexend"/>
                <a:sym typeface="Lexend"/>
              </a:rPr>
              <a:t>Project Manager: Ricardo</a:t>
            </a:r>
            <a:endParaRPr sz="1900">
              <a:latin typeface="Lexend"/>
              <a:ea typeface="Lexend"/>
              <a:cs typeface="Lexend"/>
              <a:sym typeface="Lexend"/>
            </a:endParaRPr>
          </a:p>
          <a:p>
            <a:pPr indent="0" lvl="0" marL="0" rtl="0" algn="l">
              <a:lnSpc>
                <a:spcPct val="115000"/>
              </a:lnSpc>
              <a:spcBef>
                <a:spcPts val="0"/>
              </a:spcBef>
              <a:spcAft>
                <a:spcPts val="0"/>
              </a:spcAft>
              <a:buNone/>
            </a:pPr>
            <a:r>
              <a:t/>
            </a:r>
            <a:endParaRPr sz="1900">
              <a:latin typeface="Lexend"/>
              <a:ea typeface="Lexend"/>
              <a:cs typeface="Lexend"/>
              <a:sym typeface="Lexend"/>
            </a:endParaRPr>
          </a:p>
          <a:p>
            <a:pPr indent="0" lvl="0" marL="0" rtl="0" algn="l">
              <a:lnSpc>
                <a:spcPct val="115000"/>
              </a:lnSpc>
              <a:spcBef>
                <a:spcPts val="0"/>
              </a:spcBef>
              <a:spcAft>
                <a:spcPts val="0"/>
              </a:spcAft>
              <a:buNone/>
            </a:pPr>
            <a:r>
              <a:rPr lang="en" sz="1900">
                <a:latin typeface="Lexend"/>
                <a:ea typeface="Lexend"/>
                <a:cs typeface="Lexend"/>
                <a:sym typeface="Lexend"/>
              </a:rPr>
              <a:t>Developers: All of us</a:t>
            </a:r>
            <a:endParaRPr sz="1900">
              <a:latin typeface="Lexend"/>
              <a:ea typeface="Lexend"/>
              <a:cs typeface="Lexend"/>
              <a:sym typeface="Lexend"/>
            </a:endParaRPr>
          </a:p>
          <a:p>
            <a:pPr indent="0" lvl="0" marL="0" rtl="0" algn="l">
              <a:lnSpc>
                <a:spcPct val="115000"/>
              </a:lnSpc>
              <a:spcBef>
                <a:spcPts val="0"/>
              </a:spcBef>
              <a:spcAft>
                <a:spcPts val="0"/>
              </a:spcAft>
              <a:buNone/>
            </a:pPr>
            <a:r>
              <a:t/>
            </a:r>
            <a:endParaRPr sz="1900">
              <a:latin typeface="Lexend"/>
              <a:ea typeface="Lexend"/>
              <a:cs typeface="Lexend"/>
              <a:sym typeface="Lexend"/>
            </a:endParaRPr>
          </a:p>
          <a:p>
            <a:pPr indent="0" lvl="0" marL="0" rtl="0" algn="l">
              <a:lnSpc>
                <a:spcPct val="115000"/>
              </a:lnSpc>
              <a:spcBef>
                <a:spcPts val="0"/>
              </a:spcBef>
              <a:spcAft>
                <a:spcPts val="0"/>
              </a:spcAft>
              <a:buNone/>
            </a:pPr>
            <a:r>
              <a:rPr lang="en" sz="1900">
                <a:latin typeface="Lexend"/>
                <a:ea typeface="Lexend"/>
                <a:cs typeface="Lexend"/>
                <a:sym typeface="Lexend"/>
              </a:rPr>
              <a:t>Designers: All of us</a:t>
            </a:r>
            <a:endParaRPr sz="1900">
              <a:latin typeface="Lexend"/>
              <a:ea typeface="Lexend"/>
              <a:cs typeface="Lexend"/>
              <a:sym typeface="Lexend"/>
            </a:endParaRPr>
          </a:p>
          <a:p>
            <a:pPr indent="0" lvl="0" marL="0" rtl="0" algn="l">
              <a:lnSpc>
                <a:spcPct val="115000"/>
              </a:lnSpc>
              <a:spcBef>
                <a:spcPts val="0"/>
              </a:spcBef>
              <a:spcAft>
                <a:spcPts val="0"/>
              </a:spcAft>
              <a:buNone/>
            </a:pPr>
            <a:r>
              <a:t/>
            </a:r>
            <a:endParaRPr sz="1900">
              <a:latin typeface="Lexend"/>
              <a:ea typeface="Lexend"/>
              <a:cs typeface="Lexend"/>
              <a:sym typeface="Lexend"/>
            </a:endParaRPr>
          </a:p>
          <a:p>
            <a:pPr indent="0" lvl="0" marL="0" rtl="0" algn="l">
              <a:lnSpc>
                <a:spcPct val="115000"/>
              </a:lnSpc>
              <a:spcBef>
                <a:spcPts val="0"/>
              </a:spcBef>
              <a:spcAft>
                <a:spcPts val="0"/>
              </a:spcAft>
              <a:buNone/>
            </a:pPr>
            <a:r>
              <a:rPr lang="en" sz="1900">
                <a:latin typeface="Lexend"/>
                <a:ea typeface="Lexend"/>
                <a:cs typeface="Lexend"/>
                <a:sym typeface="Lexend"/>
              </a:rPr>
              <a:t>Documentation Lead: Shannon</a:t>
            </a:r>
            <a:endParaRPr sz="2200">
              <a:latin typeface="Lexend"/>
              <a:ea typeface="Lexend"/>
              <a:cs typeface="Lexend"/>
              <a:sym typeface="Lexen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1" name="Shape 2091"/>
        <p:cNvGrpSpPr/>
        <p:nvPr/>
      </p:nvGrpSpPr>
      <p:grpSpPr>
        <a:xfrm>
          <a:off x="0" y="0"/>
          <a:ext cx="0" cy="0"/>
          <a:chOff x="0" y="0"/>
          <a:chExt cx="0" cy="0"/>
        </a:xfrm>
      </p:grpSpPr>
      <p:pic>
        <p:nvPicPr>
          <p:cNvPr descr="a black and white drawing of a cat with the words `` thank you '' written above it . (Provided by Tenor)" id="2092" name="Google Shape;2092;p59"/>
          <p:cNvPicPr preferRelativeResize="0"/>
          <p:nvPr/>
        </p:nvPicPr>
        <p:blipFill>
          <a:blip r:embed="rId3">
            <a:alphaModFix/>
          </a:blip>
          <a:stretch>
            <a:fillRect/>
          </a:stretch>
        </p:blipFill>
        <p:spPr>
          <a:xfrm>
            <a:off x="2513875" y="513625"/>
            <a:ext cx="4116250" cy="4116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8" name="Shape 1638"/>
        <p:cNvGrpSpPr/>
        <p:nvPr/>
      </p:nvGrpSpPr>
      <p:grpSpPr>
        <a:xfrm>
          <a:off x="0" y="0"/>
          <a:ext cx="0" cy="0"/>
          <a:chOff x="0" y="0"/>
          <a:chExt cx="0" cy="0"/>
        </a:xfrm>
      </p:grpSpPr>
      <p:sp>
        <p:nvSpPr>
          <p:cNvPr id="1639" name="Google Shape;1639;p35"/>
          <p:cNvSpPr/>
          <p:nvPr/>
        </p:nvSpPr>
        <p:spPr>
          <a:xfrm>
            <a:off x="5332000" y="1245150"/>
            <a:ext cx="4905300" cy="4905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35"/>
          <p:cNvSpPr txBox="1"/>
          <p:nvPr>
            <p:ph type="title"/>
          </p:nvPr>
        </p:nvSpPr>
        <p:spPr>
          <a:xfrm>
            <a:off x="713225" y="2336700"/>
            <a:ext cx="5806800" cy="756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Study</a:t>
            </a:r>
            <a:endParaRPr>
              <a:highlight>
                <a:schemeClr val="lt2"/>
              </a:highlight>
            </a:endParaRPr>
          </a:p>
        </p:txBody>
      </p:sp>
      <p:sp>
        <p:nvSpPr>
          <p:cNvPr id="1641" name="Google Shape;1641;p35"/>
          <p:cNvSpPr txBox="1"/>
          <p:nvPr>
            <p:ph idx="2" type="title"/>
          </p:nvPr>
        </p:nvSpPr>
        <p:spPr>
          <a:xfrm>
            <a:off x="713225" y="1290450"/>
            <a:ext cx="1448100" cy="825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cxnSp>
        <p:nvCxnSpPr>
          <p:cNvPr id="1642" name="Google Shape;1642;p35"/>
          <p:cNvCxnSpPr/>
          <p:nvPr/>
        </p:nvCxnSpPr>
        <p:spPr>
          <a:xfrm>
            <a:off x="818000" y="3292513"/>
            <a:ext cx="4181700" cy="0"/>
          </a:xfrm>
          <a:prstGeom prst="straightConnector1">
            <a:avLst/>
          </a:prstGeom>
          <a:noFill/>
          <a:ln cap="rnd" cmpd="sng" w="19050">
            <a:solidFill>
              <a:schemeClr val="dk1"/>
            </a:solidFill>
            <a:prstDash val="solid"/>
            <a:round/>
            <a:headEnd len="med" w="med" type="none"/>
            <a:tailEnd len="med" w="med" type="none"/>
          </a:ln>
        </p:spPr>
      </p:cxnSp>
      <p:sp>
        <p:nvSpPr>
          <p:cNvPr id="1643" name="Google Shape;1643;p35"/>
          <p:cNvSpPr/>
          <p:nvPr/>
        </p:nvSpPr>
        <p:spPr>
          <a:xfrm rot="133253">
            <a:off x="4288131" y="3786710"/>
            <a:ext cx="1381104" cy="1133550"/>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4" name="Google Shape;1644;p35"/>
          <p:cNvGrpSpPr/>
          <p:nvPr/>
        </p:nvGrpSpPr>
        <p:grpSpPr>
          <a:xfrm rot="1687689">
            <a:off x="5494400" y="1476266"/>
            <a:ext cx="534290" cy="453954"/>
            <a:chOff x="4021700" y="2078100"/>
            <a:chExt cx="294125" cy="249900"/>
          </a:xfrm>
        </p:grpSpPr>
        <p:sp>
          <p:nvSpPr>
            <p:cNvPr id="1645" name="Google Shape;1645;p35"/>
            <p:cNvSpPr/>
            <p:nvPr/>
          </p:nvSpPr>
          <p:spPr>
            <a:xfrm>
              <a:off x="4021700" y="2078100"/>
              <a:ext cx="294125" cy="249900"/>
            </a:xfrm>
            <a:custGeom>
              <a:rect b="b" l="l" r="r" t="t"/>
              <a:pathLst>
                <a:path extrusionOk="0" h="9996" w="11765">
                  <a:moveTo>
                    <a:pt x="8265" y="0"/>
                  </a:moveTo>
                  <a:cubicBezTo>
                    <a:pt x="7100" y="0"/>
                    <a:pt x="5986" y="668"/>
                    <a:pt x="5471" y="1798"/>
                  </a:cubicBezTo>
                  <a:lnTo>
                    <a:pt x="5021" y="2780"/>
                  </a:lnTo>
                  <a:lnTo>
                    <a:pt x="4156" y="2560"/>
                  </a:lnTo>
                  <a:cubicBezTo>
                    <a:pt x="3901" y="2494"/>
                    <a:pt x="3645" y="2463"/>
                    <a:pt x="3393" y="2463"/>
                  </a:cubicBezTo>
                  <a:cubicBezTo>
                    <a:pt x="2024" y="2463"/>
                    <a:pt x="777" y="3385"/>
                    <a:pt x="423" y="4771"/>
                  </a:cubicBezTo>
                  <a:cubicBezTo>
                    <a:pt x="1" y="6413"/>
                    <a:pt x="993" y="8085"/>
                    <a:pt x="2634" y="8505"/>
                  </a:cubicBezTo>
                  <a:lnTo>
                    <a:pt x="8456" y="9995"/>
                  </a:lnTo>
                  <a:lnTo>
                    <a:pt x="11048" y="4365"/>
                  </a:lnTo>
                  <a:cubicBezTo>
                    <a:pt x="11765" y="2824"/>
                    <a:pt x="11092" y="994"/>
                    <a:pt x="9547" y="283"/>
                  </a:cubicBezTo>
                  <a:cubicBezTo>
                    <a:pt x="9131" y="91"/>
                    <a:pt x="8695" y="0"/>
                    <a:pt x="826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6" name="Google Shape;1646;p35"/>
            <p:cNvSpPr/>
            <p:nvPr/>
          </p:nvSpPr>
          <p:spPr>
            <a:xfrm>
              <a:off x="4203075" y="2102450"/>
              <a:ext cx="72225" cy="36725"/>
            </a:xfrm>
            <a:custGeom>
              <a:rect b="b" l="l" r="r" t="t"/>
              <a:pathLst>
                <a:path extrusionOk="0" h="1469" w="2889">
                  <a:moveTo>
                    <a:pt x="621" y="0"/>
                  </a:moveTo>
                  <a:cubicBezTo>
                    <a:pt x="353" y="0"/>
                    <a:pt x="162" y="69"/>
                    <a:pt x="109" y="206"/>
                  </a:cubicBezTo>
                  <a:cubicBezTo>
                    <a:pt x="1" y="487"/>
                    <a:pt x="514" y="953"/>
                    <a:pt x="1249" y="1246"/>
                  </a:cubicBezTo>
                  <a:cubicBezTo>
                    <a:pt x="1626" y="1394"/>
                    <a:pt x="1989" y="1469"/>
                    <a:pt x="2268" y="1469"/>
                  </a:cubicBezTo>
                  <a:cubicBezTo>
                    <a:pt x="2536" y="1469"/>
                    <a:pt x="2728" y="1400"/>
                    <a:pt x="2781" y="1263"/>
                  </a:cubicBezTo>
                  <a:cubicBezTo>
                    <a:pt x="2889" y="981"/>
                    <a:pt x="2380" y="516"/>
                    <a:pt x="1640" y="223"/>
                  </a:cubicBezTo>
                  <a:cubicBezTo>
                    <a:pt x="1264" y="75"/>
                    <a:pt x="901" y="0"/>
                    <a:pt x="6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47" name="Google Shape;1647;p35"/>
          <p:cNvSpPr/>
          <p:nvPr/>
        </p:nvSpPr>
        <p:spPr>
          <a:xfrm rot="-2004035">
            <a:off x="2291420" y="439840"/>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8" name="Google Shape;1648;p35"/>
          <p:cNvGrpSpPr/>
          <p:nvPr/>
        </p:nvGrpSpPr>
        <p:grpSpPr>
          <a:xfrm>
            <a:off x="5812594" y="667493"/>
            <a:ext cx="2854980" cy="4631495"/>
            <a:chOff x="1757600" y="2442475"/>
            <a:chExt cx="1177700" cy="1910525"/>
          </a:xfrm>
        </p:grpSpPr>
        <p:sp>
          <p:nvSpPr>
            <p:cNvPr id="1649" name="Google Shape;1649;p35"/>
            <p:cNvSpPr/>
            <p:nvPr/>
          </p:nvSpPr>
          <p:spPr>
            <a:xfrm>
              <a:off x="2493500" y="2866275"/>
              <a:ext cx="110125" cy="106625"/>
            </a:xfrm>
            <a:custGeom>
              <a:rect b="b" l="l" r="r" t="t"/>
              <a:pathLst>
                <a:path extrusionOk="0" h="4265" w="4405">
                  <a:moveTo>
                    <a:pt x="1013" y="1"/>
                  </a:moveTo>
                  <a:cubicBezTo>
                    <a:pt x="1013" y="1"/>
                    <a:pt x="0" y="3018"/>
                    <a:pt x="1684" y="4265"/>
                  </a:cubicBezTo>
                  <a:cubicBezTo>
                    <a:pt x="1684" y="4265"/>
                    <a:pt x="4405" y="799"/>
                    <a:pt x="101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5"/>
            <p:cNvSpPr/>
            <p:nvPr/>
          </p:nvSpPr>
          <p:spPr>
            <a:xfrm>
              <a:off x="2519675" y="2866525"/>
              <a:ext cx="49950" cy="74500"/>
            </a:xfrm>
            <a:custGeom>
              <a:rect b="b" l="l" r="r" t="t"/>
              <a:pathLst>
                <a:path extrusionOk="0" h="2980" w="1998">
                  <a:moveTo>
                    <a:pt x="0" y="0"/>
                  </a:moveTo>
                  <a:lnTo>
                    <a:pt x="0" y="0"/>
                  </a:lnTo>
                  <a:cubicBezTo>
                    <a:pt x="88" y="652"/>
                    <a:pt x="395" y="2191"/>
                    <a:pt x="1380" y="2980"/>
                  </a:cubicBezTo>
                  <a:cubicBezTo>
                    <a:pt x="1834" y="1912"/>
                    <a:pt x="1997" y="487"/>
                    <a:pt x="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5"/>
            <p:cNvSpPr/>
            <p:nvPr/>
          </p:nvSpPr>
          <p:spPr>
            <a:xfrm>
              <a:off x="2524650" y="2858525"/>
              <a:ext cx="83500" cy="78025"/>
            </a:xfrm>
            <a:custGeom>
              <a:rect b="b" l="l" r="r" t="t"/>
              <a:pathLst>
                <a:path extrusionOk="0" h="3121" w="3340">
                  <a:moveTo>
                    <a:pt x="1259" y="1"/>
                  </a:moveTo>
                  <a:cubicBezTo>
                    <a:pt x="903" y="1"/>
                    <a:pt x="487" y="111"/>
                    <a:pt x="1" y="375"/>
                  </a:cubicBezTo>
                  <a:cubicBezTo>
                    <a:pt x="1" y="375"/>
                    <a:pt x="1174" y="3120"/>
                    <a:pt x="3146" y="3120"/>
                  </a:cubicBezTo>
                  <a:cubicBezTo>
                    <a:pt x="3210" y="3120"/>
                    <a:pt x="3274" y="3117"/>
                    <a:pt x="3339" y="3111"/>
                  </a:cubicBezTo>
                  <a:cubicBezTo>
                    <a:pt x="3339" y="3111"/>
                    <a:pt x="3144" y="1"/>
                    <a:pt x="12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5"/>
            <p:cNvSpPr/>
            <p:nvPr/>
          </p:nvSpPr>
          <p:spPr>
            <a:xfrm>
              <a:off x="2557475" y="2875825"/>
              <a:ext cx="33800" cy="29000"/>
            </a:xfrm>
            <a:custGeom>
              <a:rect b="b" l="l" r="r" t="t"/>
              <a:pathLst>
                <a:path extrusionOk="0" h="1160" w="1352">
                  <a:moveTo>
                    <a:pt x="774" y="1"/>
                  </a:moveTo>
                  <a:cubicBezTo>
                    <a:pt x="259" y="1"/>
                    <a:pt x="1" y="624"/>
                    <a:pt x="366" y="989"/>
                  </a:cubicBezTo>
                  <a:cubicBezTo>
                    <a:pt x="483" y="1107"/>
                    <a:pt x="628" y="1159"/>
                    <a:pt x="770" y="1159"/>
                  </a:cubicBezTo>
                  <a:cubicBezTo>
                    <a:pt x="1066" y="1159"/>
                    <a:pt x="1352" y="929"/>
                    <a:pt x="1352" y="580"/>
                  </a:cubicBezTo>
                  <a:cubicBezTo>
                    <a:pt x="1352" y="259"/>
                    <a:pt x="1093" y="1"/>
                    <a:pt x="77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35"/>
            <p:cNvSpPr/>
            <p:nvPr/>
          </p:nvSpPr>
          <p:spPr>
            <a:xfrm>
              <a:off x="2512875" y="2932600"/>
              <a:ext cx="20075" cy="27625"/>
            </a:xfrm>
            <a:custGeom>
              <a:rect b="b" l="l" r="r" t="t"/>
              <a:pathLst>
                <a:path extrusionOk="0" h="1105" w="803">
                  <a:moveTo>
                    <a:pt x="179" y="0"/>
                  </a:moveTo>
                  <a:cubicBezTo>
                    <a:pt x="118" y="0"/>
                    <a:pt x="57" y="12"/>
                    <a:pt x="0" y="31"/>
                  </a:cubicBezTo>
                  <a:cubicBezTo>
                    <a:pt x="69" y="411"/>
                    <a:pt x="198" y="781"/>
                    <a:pt x="420" y="1104"/>
                  </a:cubicBezTo>
                  <a:cubicBezTo>
                    <a:pt x="667" y="990"/>
                    <a:pt x="802" y="720"/>
                    <a:pt x="745" y="454"/>
                  </a:cubicBezTo>
                  <a:cubicBezTo>
                    <a:pt x="686" y="188"/>
                    <a:pt x="451" y="0"/>
                    <a:pt x="1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4" name="Google Shape;1654;p35"/>
            <p:cNvSpPr/>
            <p:nvPr/>
          </p:nvSpPr>
          <p:spPr>
            <a:xfrm>
              <a:off x="2637275" y="3202075"/>
              <a:ext cx="263725" cy="1145925"/>
            </a:xfrm>
            <a:custGeom>
              <a:rect b="b" l="l" r="r" t="t"/>
              <a:pathLst>
                <a:path extrusionOk="0" h="45837" w="10549">
                  <a:moveTo>
                    <a:pt x="2446" y="0"/>
                  </a:moveTo>
                  <a:cubicBezTo>
                    <a:pt x="2428" y="0"/>
                    <a:pt x="2409" y="1"/>
                    <a:pt x="2391" y="3"/>
                  </a:cubicBezTo>
                  <a:lnTo>
                    <a:pt x="1" y="12394"/>
                  </a:lnTo>
                  <a:lnTo>
                    <a:pt x="3058" y="45837"/>
                  </a:lnTo>
                  <a:lnTo>
                    <a:pt x="10549" y="45789"/>
                  </a:lnTo>
                  <a:lnTo>
                    <a:pt x="10549" y="16052"/>
                  </a:lnTo>
                  <a:cubicBezTo>
                    <a:pt x="9754" y="12651"/>
                    <a:pt x="4622" y="0"/>
                    <a:pt x="2446"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5"/>
            <p:cNvSpPr/>
            <p:nvPr/>
          </p:nvSpPr>
          <p:spPr>
            <a:xfrm>
              <a:off x="2559700" y="3228875"/>
              <a:ext cx="375600" cy="510700"/>
            </a:xfrm>
            <a:custGeom>
              <a:rect b="b" l="l" r="r" t="t"/>
              <a:pathLst>
                <a:path extrusionOk="0" h="20428" w="15024">
                  <a:moveTo>
                    <a:pt x="9831" y="1"/>
                  </a:moveTo>
                  <a:lnTo>
                    <a:pt x="1" y="2184"/>
                  </a:lnTo>
                  <a:lnTo>
                    <a:pt x="2055" y="20342"/>
                  </a:lnTo>
                  <a:cubicBezTo>
                    <a:pt x="3232" y="20405"/>
                    <a:pt x="4789" y="20428"/>
                    <a:pt x="6416" y="20428"/>
                  </a:cubicBezTo>
                  <a:cubicBezTo>
                    <a:pt x="10503" y="20428"/>
                    <a:pt x="15024" y="20285"/>
                    <a:pt x="15024" y="20285"/>
                  </a:cubicBezTo>
                  <a:cubicBezTo>
                    <a:pt x="14324" y="8118"/>
                    <a:pt x="9831" y="1"/>
                    <a:pt x="983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5"/>
            <p:cNvSpPr/>
            <p:nvPr/>
          </p:nvSpPr>
          <p:spPr>
            <a:xfrm>
              <a:off x="1825575" y="3196300"/>
              <a:ext cx="267000" cy="1156700"/>
            </a:xfrm>
            <a:custGeom>
              <a:rect b="b" l="l" r="r" t="t"/>
              <a:pathLst>
                <a:path extrusionOk="0" h="46268" w="10680">
                  <a:moveTo>
                    <a:pt x="6745" y="0"/>
                  </a:moveTo>
                  <a:cubicBezTo>
                    <a:pt x="4588" y="0"/>
                    <a:pt x="794" y="9984"/>
                    <a:pt x="1" y="13377"/>
                  </a:cubicBezTo>
                  <a:lnTo>
                    <a:pt x="438" y="46267"/>
                  </a:lnTo>
                  <a:lnTo>
                    <a:pt x="8529" y="46064"/>
                  </a:lnTo>
                  <a:lnTo>
                    <a:pt x="10680" y="12435"/>
                  </a:lnTo>
                  <a:lnTo>
                    <a:pt x="6813" y="4"/>
                  </a:lnTo>
                  <a:cubicBezTo>
                    <a:pt x="6790" y="2"/>
                    <a:pt x="6767" y="0"/>
                    <a:pt x="6745"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5"/>
            <p:cNvSpPr/>
            <p:nvPr/>
          </p:nvSpPr>
          <p:spPr>
            <a:xfrm>
              <a:off x="1757600" y="3090925"/>
              <a:ext cx="1101900" cy="630125"/>
            </a:xfrm>
            <a:custGeom>
              <a:rect b="b" l="l" r="r" t="t"/>
              <a:pathLst>
                <a:path extrusionOk="0" h="25205" w="44076">
                  <a:moveTo>
                    <a:pt x="30123" y="1"/>
                  </a:moveTo>
                  <a:cubicBezTo>
                    <a:pt x="28894" y="1"/>
                    <a:pt x="28091" y="92"/>
                    <a:pt x="28091" y="92"/>
                  </a:cubicBezTo>
                  <a:lnTo>
                    <a:pt x="19230" y="92"/>
                  </a:lnTo>
                  <a:cubicBezTo>
                    <a:pt x="18914" y="78"/>
                    <a:pt x="18603" y="71"/>
                    <a:pt x="18298" y="71"/>
                  </a:cubicBezTo>
                  <a:cubicBezTo>
                    <a:pt x="0" y="71"/>
                    <a:pt x="2258" y="25204"/>
                    <a:pt x="2258" y="25204"/>
                  </a:cubicBezTo>
                  <a:lnTo>
                    <a:pt x="43030" y="24689"/>
                  </a:lnTo>
                  <a:cubicBezTo>
                    <a:pt x="43030" y="24689"/>
                    <a:pt x="44075" y="12393"/>
                    <a:pt x="42198" y="6311"/>
                  </a:cubicBezTo>
                  <a:cubicBezTo>
                    <a:pt x="40475" y="730"/>
                    <a:pt x="33599" y="1"/>
                    <a:pt x="3012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8" name="Google Shape;1658;p35"/>
            <p:cNvSpPr/>
            <p:nvPr/>
          </p:nvSpPr>
          <p:spPr>
            <a:xfrm>
              <a:off x="1963825" y="3379225"/>
              <a:ext cx="726925" cy="973775"/>
            </a:xfrm>
            <a:custGeom>
              <a:rect b="b" l="l" r="r" t="t"/>
              <a:pathLst>
                <a:path extrusionOk="0" h="38951" w="29077">
                  <a:moveTo>
                    <a:pt x="27952" y="1"/>
                  </a:moveTo>
                  <a:lnTo>
                    <a:pt x="589" y="7178"/>
                  </a:lnTo>
                  <a:lnTo>
                    <a:pt x="589" y="14757"/>
                  </a:lnTo>
                  <a:lnTo>
                    <a:pt x="0" y="38751"/>
                  </a:lnTo>
                  <a:cubicBezTo>
                    <a:pt x="0" y="38751"/>
                    <a:pt x="6536" y="38951"/>
                    <a:pt x="14109" y="38951"/>
                  </a:cubicBezTo>
                  <a:cubicBezTo>
                    <a:pt x="19184" y="38951"/>
                    <a:pt x="24724" y="38861"/>
                    <a:pt x="29077" y="38561"/>
                  </a:cubicBezTo>
                  <a:lnTo>
                    <a:pt x="2795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5"/>
            <p:cNvSpPr/>
            <p:nvPr/>
          </p:nvSpPr>
          <p:spPr>
            <a:xfrm>
              <a:off x="2273075" y="3012550"/>
              <a:ext cx="344275" cy="391700"/>
            </a:xfrm>
            <a:custGeom>
              <a:rect b="b" l="l" r="r" t="t"/>
              <a:pathLst>
                <a:path extrusionOk="0" h="15668" w="13771">
                  <a:moveTo>
                    <a:pt x="7411" y="0"/>
                  </a:moveTo>
                  <a:lnTo>
                    <a:pt x="7472" y="3227"/>
                  </a:lnTo>
                  <a:lnTo>
                    <a:pt x="0" y="15667"/>
                  </a:lnTo>
                  <a:lnTo>
                    <a:pt x="0" y="15667"/>
                  </a:lnTo>
                  <a:lnTo>
                    <a:pt x="8621" y="10890"/>
                  </a:lnTo>
                  <a:lnTo>
                    <a:pt x="5921" y="9446"/>
                  </a:lnTo>
                  <a:lnTo>
                    <a:pt x="13771" y="3468"/>
                  </a:lnTo>
                  <a:lnTo>
                    <a:pt x="74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5"/>
            <p:cNvSpPr/>
            <p:nvPr/>
          </p:nvSpPr>
          <p:spPr>
            <a:xfrm>
              <a:off x="2264850" y="3093450"/>
              <a:ext cx="358925" cy="316675"/>
            </a:xfrm>
            <a:custGeom>
              <a:rect b="b" l="l" r="r" t="t"/>
              <a:pathLst>
                <a:path extrusionOk="0" h="12667" w="14357">
                  <a:moveTo>
                    <a:pt x="14093" y="0"/>
                  </a:moveTo>
                  <a:cubicBezTo>
                    <a:pt x="14042" y="0"/>
                    <a:pt x="13991" y="16"/>
                    <a:pt x="13948" y="50"/>
                  </a:cubicBezTo>
                  <a:lnTo>
                    <a:pt x="8553" y="4513"/>
                  </a:lnTo>
                  <a:cubicBezTo>
                    <a:pt x="8424" y="4620"/>
                    <a:pt x="8445" y="4823"/>
                    <a:pt x="8593" y="4903"/>
                  </a:cubicBezTo>
                  <a:lnTo>
                    <a:pt x="10917" y="6145"/>
                  </a:lnTo>
                  <a:lnTo>
                    <a:pt x="212" y="12226"/>
                  </a:lnTo>
                  <a:cubicBezTo>
                    <a:pt x="1" y="12346"/>
                    <a:pt x="86" y="12667"/>
                    <a:pt x="329" y="12667"/>
                  </a:cubicBezTo>
                  <a:cubicBezTo>
                    <a:pt x="369" y="12667"/>
                    <a:pt x="409" y="12655"/>
                    <a:pt x="445" y="12636"/>
                  </a:cubicBezTo>
                  <a:lnTo>
                    <a:pt x="11523" y="6345"/>
                  </a:lnTo>
                  <a:cubicBezTo>
                    <a:pt x="11685" y="6252"/>
                    <a:pt x="11681" y="6018"/>
                    <a:pt x="11518" y="5931"/>
                  </a:cubicBezTo>
                  <a:lnTo>
                    <a:pt x="9127" y="4654"/>
                  </a:lnTo>
                  <a:lnTo>
                    <a:pt x="14248" y="414"/>
                  </a:lnTo>
                  <a:cubicBezTo>
                    <a:pt x="14345" y="329"/>
                    <a:pt x="14356" y="185"/>
                    <a:pt x="14275" y="86"/>
                  </a:cubicBezTo>
                  <a:cubicBezTo>
                    <a:pt x="14228" y="29"/>
                    <a:pt x="14161" y="0"/>
                    <a:pt x="1409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5"/>
            <p:cNvSpPr/>
            <p:nvPr/>
          </p:nvSpPr>
          <p:spPr>
            <a:xfrm>
              <a:off x="2117450" y="3021200"/>
              <a:ext cx="155650" cy="383050"/>
            </a:xfrm>
            <a:custGeom>
              <a:rect b="b" l="l" r="r" t="t"/>
              <a:pathLst>
                <a:path extrusionOk="0" h="15322" w="6226">
                  <a:moveTo>
                    <a:pt x="4893" y="0"/>
                  </a:moveTo>
                  <a:lnTo>
                    <a:pt x="0" y="3325"/>
                  </a:lnTo>
                  <a:lnTo>
                    <a:pt x="3512" y="9100"/>
                  </a:lnTo>
                  <a:lnTo>
                    <a:pt x="2068" y="9877"/>
                  </a:lnTo>
                  <a:lnTo>
                    <a:pt x="6225" y="15321"/>
                  </a:lnTo>
                  <a:lnTo>
                    <a:pt x="489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5"/>
            <p:cNvSpPr/>
            <p:nvPr/>
          </p:nvSpPr>
          <p:spPr>
            <a:xfrm>
              <a:off x="2110700" y="3098450"/>
              <a:ext cx="169900" cy="311675"/>
            </a:xfrm>
            <a:custGeom>
              <a:rect b="b" l="l" r="r" t="t"/>
              <a:pathLst>
                <a:path extrusionOk="0" h="12467" w="6796">
                  <a:moveTo>
                    <a:pt x="271" y="0"/>
                  </a:moveTo>
                  <a:cubicBezTo>
                    <a:pt x="226" y="0"/>
                    <a:pt x="181" y="13"/>
                    <a:pt x="141" y="40"/>
                  </a:cubicBezTo>
                  <a:cubicBezTo>
                    <a:pt x="31" y="110"/>
                    <a:pt x="1" y="256"/>
                    <a:pt x="73" y="366"/>
                  </a:cubicBezTo>
                  <a:lnTo>
                    <a:pt x="2419" y="3924"/>
                  </a:lnTo>
                  <a:lnTo>
                    <a:pt x="970" y="4705"/>
                  </a:lnTo>
                  <a:lnTo>
                    <a:pt x="6302" y="12364"/>
                  </a:lnTo>
                  <a:cubicBezTo>
                    <a:pt x="6345" y="12428"/>
                    <a:pt x="6417" y="12466"/>
                    <a:pt x="6494" y="12467"/>
                  </a:cubicBezTo>
                  <a:lnTo>
                    <a:pt x="6494" y="12467"/>
                  </a:lnTo>
                  <a:cubicBezTo>
                    <a:pt x="6686" y="12466"/>
                    <a:pt x="6795" y="12252"/>
                    <a:pt x="6687" y="12096"/>
                  </a:cubicBezTo>
                  <a:lnTo>
                    <a:pt x="1659" y="4868"/>
                  </a:lnTo>
                  <a:lnTo>
                    <a:pt x="3098" y="4095"/>
                  </a:lnTo>
                  <a:lnTo>
                    <a:pt x="468" y="106"/>
                  </a:lnTo>
                  <a:cubicBezTo>
                    <a:pt x="422" y="38"/>
                    <a:pt x="347" y="0"/>
                    <a:pt x="271" y="0"/>
                  </a:cubicBezTo>
                  <a:close/>
                  <a:moveTo>
                    <a:pt x="6494" y="12467"/>
                  </a:moveTo>
                  <a:lnTo>
                    <a:pt x="6494" y="12467"/>
                  </a:lnTo>
                  <a:cubicBezTo>
                    <a:pt x="6494" y="12467"/>
                    <a:pt x="6494" y="12467"/>
                    <a:pt x="6493" y="12467"/>
                  </a:cubicBezTo>
                  <a:lnTo>
                    <a:pt x="6495" y="12467"/>
                  </a:lnTo>
                  <a:cubicBezTo>
                    <a:pt x="6495" y="12467"/>
                    <a:pt x="6495" y="12467"/>
                    <a:pt x="6494" y="124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5"/>
            <p:cNvSpPr/>
            <p:nvPr/>
          </p:nvSpPr>
          <p:spPr>
            <a:xfrm>
              <a:off x="2425975" y="3435200"/>
              <a:ext cx="105550" cy="156200"/>
            </a:xfrm>
            <a:custGeom>
              <a:rect b="b" l="l" r="r" t="t"/>
              <a:pathLst>
                <a:path extrusionOk="0" h="6248" w="4222">
                  <a:moveTo>
                    <a:pt x="2338" y="1"/>
                  </a:moveTo>
                  <a:cubicBezTo>
                    <a:pt x="2319" y="1"/>
                    <a:pt x="2300" y="1"/>
                    <a:pt x="2281" y="2"/>
                  </a:cubicBezTo>
                  <a:cubicBezTo>
                    <a:pt x="1168" y="49"/>
                    <a:pt x="187" y="1488"/>
                    <a:pt x="92" y="3211"/>
                  </a:cubicBezTo>
                  <a:cubicBezTo>
                    <a:pt x="1" y="4905"/>
                    <a:pt x="796" y="6247"/>
                    <a:pt x="1883" y="6247"/>
                  </a:cubicBezTo>
                  <a:cubicBezTo>
                    <a:pt x="1901" y="6247"/>
                    <a:pt x="1920" y="6247"/>
                    <a:pt x="1939" y="6246"/>
                  </a:cubicBezTo>
                  <a:cubicBezTo>
                    <a:pt x="3053" y="6196"/>
                    <a:pt x="4033" y="4760"/>
                    <a:pt x="4128" y="3036"/>
                  </a:cubicBezTo>
                  <a:cubicBezTo>
                    <a:pt x="4222" y="1342"/>
                    <a:pt x="3424" y="1"/>
                    <a:pt x="233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5"/>
            <p:cNvSpPr/>
            <p:nvPr/>
          </p:nvSpPr>
          <p:spPr>
            <a:xfrm>
              <a:off x="2448625" y="3447850"/>
              <a:ext cx="82475" cy="129950"/>
            </a:xfrm>
            <a:custGeom>
              <a:rect b="b" l="l" r="r" t="t"/>
              <a:pathLst>
                <a:path extrusionOk="0" h="5198" w="3299">
                  <a:moveTo>
                    <a:pt x="1836" y="0"/>
                  </a:moveTo>
                  <a:cubicBezTo>
                    <a:pt x="1822" y="0"/>
                    <a:pt x="1807" y="1"/>
                    <a:pt x="1793" y="1"/>
                  </a:cubicBezTo>
                  <a:cubicBezTo>
                    <a:pt x="925" y="37"/>
                    <a:pt x="157" y="1231"/>
                    <a:pt x="77" y="2667"/>
                  </a:cubicBezTo>
                  <a:cubicBezTo>
                    <a:pt x="1" y="4078"/>
                    <a:pt x="617" y="5197"/>
                    <a:pt x="1464" y="5197"/>
                  </a:cubicBezTo>
                  <a:cubicBezTo>
                    <a:pt x="1478" y="5197"/>
                    <a:pt x="1492" y="5197"/>
                    <a:pt x="1506" y="5196"/>
                  </a:cubicBezTo>
                  <a:cubicBezTo>
                    <a:pt x="2375" y="5158"/>
                    <a:pt x="3142" y="3965"/>
                    <a:pt x="3222" y="2530"/>
                  </a:cubicBezTo>
                  <a:cubicBezTo>
                    <a:pt x="3299" y="1119"/>
                    <a:pt x="2682" y="0"/>
                    <a:pt x="18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5"/>
            <p:cNvSpPr/>
            <p:nvPr/>
          </p:nvSpPr>
          <p:spPr>
            <a:xfrm>
              <a:off x="2478250" y="3479975"/>
              <a:ext cx="40250" cy="64925"/>
            </a:xfrm>
            <a:custGeom>
              <a:rect b="b" l="l" r="r" t="t"/>
              <a:pathLst>
                <a:path extrusionOk="0" h="2597" w="1610">
                  <a:moveTo>
                    <a:pt x="879" y="1"/>
                  </a:moveTo>
                  <a:cubicBezTo>
                    <a:pt x="864" y="1"/>
                    <a:pt x="849" y="1"/>
                    <a:pt x="834" y="3"/>
                  </a:cubicBezTo>
                  <a:cubicBezTo>
                    <a:pt x="401" y="45"/>
                    <a:pt x="34" y="658"/>
                    <a:pt x="17" y="1373"/>
                  </a:cubicBezTo>
                  <a:cubicBezTo>
                    <a:pt x="1" y="2063"/>
                    <a:pt x="316" y="2597"/>
                    <a:pt x="727" y="2597"/>
                  </a:cubicBezTo>
                  <a:cubicBezTo>
                    <a:pt x="743" y="2597"/>
                    <a:pt x="758" y="2596"/>
                    <a:pt x="774" y="2595"/>
                  </a:cubicBezTo>
                  <a:cubicBezTo>
                    <a:pt x="1209" y="2553"/>
                    <a:pt x="1575" y="1941"/>
                    <a:pt x="1593" y="1225"/>
                  </a:cubicBezTo>
                  <a:cubicBezTo>
                    <a:pt x="1609" y="535"/>
                    <a:pt x="1292" y="1"/>
                    <a:pt x="87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5"/>
            <p:cNvSpPr/>
            <p:nvPr/>
          </p:nvSpPr>
          <p:spPr>
            <a:xfrm>
              <a:off x="2112025" y="2981150"/>
              <a:ext cx="427675" cy="537525"/>
            </a:xfrm>
            <a:custGeom>
              <a:rect b="b" l="l" r="r" t="t"/>
              <a:pathLst>
                <a:path extrusionOk="0" h="21501" w="17107">
                  <a:moveTo>
                    <a:pt x="8504" y="1"/>
                  </a:moveTo>
                  <a:cubicBezTo>
                    <a:pt x="4313" y="1"/>
                    <a:pt x="785" y="2802"/>
                    <a:pt x="461" y="6541"/>
                  </a:cubicBezTo>
                  <a:lnTo>
                    <a:pt x="12" y="11709"/>
                  </a:lnTo>
                  <a:cubicBezTo>
                    <a:pt x="1" y="11838"/>
                    <a:pt x="98" y="11954"/>
                    <a:pt x="227" y="11964"/>
                  </a:cubicBezTo>
                  <a:cubicBezTo>
                    <a:pt x="234" y="11964"/>
                    <a:pt x="241" y="11965"/>
                    <a:pt x="248" y="11965"/>
                  </a:cubicBezTo>
                  <a:cubicBezTo>
                    <a:pt x="368" y="11965"/>
                    <a:pt x="471" y="11873"/>
                    <a:pt x="481" y="11751"/>
                  </a:cubicBezTo>
                  <a:lnTo>
                    <a:pt x="930" y="6582"/>
                  </a:lnTo>
                  <a:cubicBezTo>
                    <a:pt x="1235" y="3088"/>
                    <a:pt x="4557" y="472"/>
                    <a:pt x="8506" y="472"/>
                  </a:cubicBezTo>
                  <a:cubicBezTo>
                    <a:pt x="8763" y="472"/>
                    <a:pt x="9023" y="483"/>
                    <a:pt x="9285" y="506"/>
                  </a:cubicBezTo>
                  <a:cubicBezTo>
                    <a:pt x="11366" y="688"/>
                    <a:pt x="13260" y="1562"/>
                    <a:pt x="14617" y="2972"/>
                  </a:cubicBezTo>
                  <a:cubicBezTo>
                    <a:pt x="15968" y="4373"/>
                    <a:pt x="16623" y="6134"/>
                    <a:pt x="16468" y="7932"/>
                  </a:cubicBezTo>
                  <a:lnTo>
                    <a:pt x="15312" y="21244"/>
                  </a:lnTo>
                  <a:cubicBezTo>
                    <a:pt x="15301" y="21373"/>
                    <a:pt x="15396" y="21489"/>
                    <a:pt x="15525" y="21501"/>
                  </a:cubicBezTo>
                  <a:lnTo>
                    <a:pt x="15546" y="21501"/>
                  </a:lnTo>
                  <a:cubicBezTo>
                    <a:pt x="15670" y="21501"/>
                    <a:pt x="15770" y="21407"/>
                    <a:pt x="15782" y="21286"/>
                  </a:cubicBezTo>
                  <a:lnTo>
                    <a:pt x="16939" y="7971"/>
                  </a:lnTo>
                  <a:cubicBezTo>
                    <a:pt x="17106" y="6037"/>
                    <a:pt x="16403" y="4146"/>
                    <a:pt x="14957" y="2645"/>
                  </a:cubicBezTo>
                  <a:cubicBezTo>
                    <a:pt x="13520" y="1154"/>
                    <a:pt x="11521" y="226"/>
                    <a:pt x="9327" y="36"/>
                  </a:cubicBezTo>
                  <a:cubicBezTo>
                    <a:pt x="9050" y="12"/>
                    <a:pt x="8776" y="1"/>
                    <a:pt x="850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5"/>
            <p:cNvSpPr/>
            <p:nvPr/>
          </p:nvSpPr>
          <p:spPr>
            <a:xfrm>
              <a:off x="2239775" y="2893250"/>
              <a:ext cx="220100" cy="199975"/>
            </a:xfrm>
            <a:custGeom>
              <a:rect b="b" l="l" r="r" t="t"/>
              <a:pathLst>
                <a:path extrusionOk="0" h="7999" w="8804">
                  <a:moveTo>
                    <a:pt x="0" y="1"/>
                  </a:moveTo>
                  <a:lnTo>
                    <a:pt x="0" y="7999"/>
                  </a:lnTo>
                  <a:lnTo>
                    <a:pt x="8804" y="7999"/>
                  </a:lnTo>
                  <a:lnTo>
                    <a:pt x="8804" y="1"/>
                  </a:ln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5"/>
            <p:cNvSpPr/>
            <p:nvPr/>
          </p:nvSpPr>
          <p:spPr>
            <a:xfrm>
              <a:off x="2238350" y="2957450"/>
              <a:ext cx="220025" cy="91950"/>
            </a:xfrm>
            <a:custGeom>
              <a:rect b="b" l="l" r="r" t="t"/>
              <a:pathLst>
                <a:path extrusionOk="0" h="3678" w="8801">
                  <a:moveTo>
                    <a:pt x="0" y="0"/>
                  </a:moveTo>
                  <a:lnTo>
                    <a:pt x="0" y="3532"/>
                  </a:lnTo>
                  <a:lnTo>
                    <a:pt x="817" y="3610"/>
                  </a:lnTo>
                  <a:cubicBezTo>
                    <a:pt x="1277" y="3655"/>
                    <a:pt x="1737" y="3677"/>
                    <a:pt x="2197" y="3677"/>
                  </a:cubicBezTo>
                  <a:cubicBezTo>
                    <a:pt x="3824" y="3677"/>
                    <a:pt x="5443" y="3399"/>
                    <a:pt x="6982" y="2852"/>
                  </a:cubicBezTo>
                  <a:lnTo>
                    <a:pt x="8800" y="2204"/>
                  </a:lnTo>
                  <a:lnTo>
                    <a:pt x="8800" y="0"/>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5"/>
            <p:cNvSpPr/>
            <p:nvPr/>
          </p:nvSpPr>
          <p:spPr>
            <a:xfrm>
              <a:off x="2495300" y="2735650"/>
              <a:ext cx="142350" cy="143275"/>
            </a:xfrm>
            <a:custGeom>
              <a:rect b="b" l="l" r="r" t="t"/>
              <a:pathLst>
                <a:path extrusionOk="0" h="5731" w="5694">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5"/>
            <p:cNvSpPr/>
            <p:nvPr/>
          </p:nvSpPr>
          <p:spPr>
            <a:xfrm>
              <a:off x="2495300" y="2735650"/>
              <a:ext cx="142350" cy="143275"/>
            </a:xfrm>
            <a:custGeom>
              <a:rect b="b" l="l" r="r" t="t"/>
              <a:pathLst>
                <a:path extrusionOk="0" h="5731" w="5694">
                  <a:moveTo>
                    <a:pt x="2877" y="1"/>
                  </a:moveTo>
                  <a:cubicBezTo>
                    <a:pt x="1508" y="1"/>
                    <a:pt x="323" y="1103"/>
                    <a:pt x="168" y="2581"/>
                  </a:cubicBezTo>
                  <a:cubicBezTo>
                    <a:pt x="0" y="4156"/>
                    <a:pt x="1064" y="5558"/>
                    <a:pt x="2545" y="5716"/>
                  </a:cubicBezTo>
                  <a:cubicBezTo>
                    <a:pt x="2636" y="5726"/>
                    <a:pt x="2727" y="5730"/>
                    <a:pt x="2817" y="5730"/>
                  </a:cubicBezTo>
                  <a:cubicBezTo>
                    <a:pt x="4185" y="5730"/>
                    <a:pt x="5371" y="4629"/>
                    <a:pt x="5526" y="3151"/>
                  </a:cubicBezTo>
                  <a:cubicBezTo>
                    <a:pt x="5693" y="1579"/>
                    <a:pt x="4629" y="173"/>
                    <a:pt x="3149" y="15"/>
                  </a:cubicBezTo>
                  <a:cubicBezTo>
                    <a:pt x="3058" y="6"/>
                    <a:pt x="2967" y="1"/>
                    <a:pt x="2877" y="1"/>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5"/>
            <p:cNvSpPr/>
            <p:nvPr/>
          </p:nvSpPr>
          <p:spPr>
            <a:xfrm>
              <a:off x="2102250" y="2452100"/>
              <a:ext cx="465700" cy="574075"/>
            </a:xfrm>
            <a:custGeom>
              <a:rect b="b" l="l" r="r" t="t"/>
              <a:pathLst>
                <a:path extrusionOk="0" h="22963" w="18628">
                  <a:moveTo>
                    <a:pt x="8279" y="0"/>
                  </a:moveTo>
                  <a:cubicBezTo>
                    <a:pt x="2700" y="0"/>
                    <a:pt x="234" y="7963"/>
                    <a:pt x="755" y="12007"/>
                  </a:cubicBezTo>
                  <a:cubicBezTo>
                    <a:pt x="762" y="12064"/>
                    <a:pt x="705" y="12171"/>
                    <a:pt x="690" y="12226"/>
                  </a:cubicBezTo>
                  <a:cubicBezTo>
                    <a:pt x="464" y="13011"/>
                    <a:pt x="270" y="13812"/>
                    <a:pt x="158" y="14622"/>
                  </a:cubicBezTo>
                  <a:cubicBezTo>
                    <a:pt x="0" y="15754"/>
                    <a:pt x="126" y="16923"/>
                    <a:pt x="403" y="18027"/>
                  </a:cubicBezTo>
                  <a:cubicBezTo>
                    <a:pt x="806" y="19623"/>
                    <a:pt x="1684" y="21067"/>
                    <a:pt x="3115" y="21930"/>
                  </a:cubicBezTo>
                  <a:cubicBezTo>
                    <a:pt x="4420" y="22717"/>
                    <a:pt x="5980" y="22962"/>
                    <a:pt x="7485" y="22962"/>
                  </a:cubicBezTo>
                  <a:cubicBezTo>
                    <a:pt x="7520" y="22962"/>
                    <a:pt x="7555" y="22962"/>
                    <a:pt x="7590" y="22962"/>
                  </a:cubicBezTo>
                  <a:cubicBezTo>
                    <a:pt x="13381" y="22924"/>
                    <a:pt x="18029" y="18766"/>
                    <a:pt x="18329" y="12659"/>
                  </a:cubicBezTo>
                  <a:cubicBezTo>
                    <a:pt x="18628" y="6552"/>
                    <a:pt x="15036" y="1030"/>
                    <a:pt x="9298" y="86"/>
                  </a:cubicBezTo>
                  <a:cubicBezTo>
                    <a:pt x="8947" y="28"/>
                    <a:pt x="8608" y="0"/>
                    <a:pt x="8279" y="0"/>
                  </a:cubicBez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5"/>
            <p:cNvSpPr/>
            <p:nvPr/>
          </p:nvSpPr>
          <p:spPr>
            <a:xfrm>
              <a:off x="2139575" y="2653750"/>
              <a:ext cx="422975" cy="372550"/>
            </a:xfrm>
            <a:custGeom>
              <a:rect b="b" l="l" r="r" t="t"/>
              <a:pathLst>
                <a:path extrusionOk="0" h="14902" w="16919">
                  <a:moveTo>
                    <a:pt x="15149" y="0"/>
                  </a:moveTo>
                  <a:cubicBezTo>
                    <a:pt x="15149" y="0"/>
                    <a:pt x="13408" y="13127"/>
                    <a:pt x="4055" y="13127"/>
                  </a:cubicBezTo>
                  <a:cubicBezTo>
                    <a:pt x="2857" y="13127"/>
                    <a:pt x="1534" y="12912"/>
                    <a:pt x="73" y="12425"/>
                  </a:cubicBezTo>
                  <a:cubicBezTo>
                    <a:pt x="41" y="12415"/>
                    <a:pt x="37" y="12413"/>
                    <a:pt x="37" y="12413"/>
                  </a:cubicBezTo>
                  <a:lnTo>
                    <a:pt x="37" y="12413"/>
                  </a:lnTo>
                  <a:cubicBezTo>
                    <a:pt x="37" y="12413"/>
                    <a:pt x="37" y="12413"/>
                    <a:pt x="37" y="12413"/>
                  </a:cubicBezTo>
                  <a:cubicBezTo>
                    <a:pt x="36" y="12413"/>
                    <a:pt x="31" y="12412"/>
                    <a:pt x="1" y="12403"/>
                  </a:cubicBezTo>
                  <a:lnTo>
                    <a:pt x="1" y="12403"/>
                  </a:lnTo>
                  <a:cubicBezTo>
                    <a:pt x="1259" y="14130"/>
                    <a:pt x="3845" y="14886"/>
                    <a:pt x="5635" y="14901"/>
                  </a:cubicBezTo>
                  <a:cubicBezTo>
                    <a:pt x="5671" y="14902"/>
                    <a:pt x="5707" y="14902"/>
                    <a:pt x="5742" y="14902"/>
                  </a:cubicBezTo>
                  <a:cubicBezTo>
                    <a:pt x="12291" y="14902"/>
                    <a:pt x="16918" y="10241"/>
                    <a:pt x="16912" y="3711"/>
                  </a:cubicBezTo>
                  <a:lnTo>
                    <a:pt x="15149" y="0"/>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5"/>
            <p:cNvSpPr/>
            <p:nvPr/>
          </p:nvSpPr>
          <p:spPr>
            <a:xfrm>
              <a:off x="2151725" y="2649250"/>
              <a:ext cx="49950" cy="23625"/>
            </a:xfrm>
            <a:custGeom>
              <a:rect b="b" l="l" r="r" t="t"/>
              <a:pathLst>
                <a:path extrusionOk="0" h="945" w="1998">
                  <a:moveTo>
                    <a:pt x="968" y="0"/>
                  </a:moveTo>
                  <a:cubicBezTo>
                    <a:pt x="237" y="0"/>
                    <a:pt x="0" y="445"/>
                    <a:pt x="104" y="695"/>
                  </a:cubicBezTo>
                  <a:cubicBezTo>
                    <a:pt x="182" y="883"/>
                    <a:pt x="1126" y="933"/>
                    <a:pt x="1662" y="944"/>
                  </a:cubicBezTo>
                  <a:cubicBezTo>
                    <a:pt x="1665" y="944"/>
                    <a:pt x="1667" y="944"/>
                    <a:pt x="1670" y="944"/>
                  </a:cubicBezTo>
                  <a:cubicBezTo>
                    <a:pt x="1867" y="944"/>
                    <a:pt x="1997" y="729"/>
                    <a:pt x="1907" y="547"/>
                  </a:cubicBezTo>
                  <a:cubicBezTo>
                    <a:pt x="1789" y="306"/>
                    <a:pt x="1558" y="40"/>
                    <a:pt x="1109" y="6"/>
                  </a:cubicBezTo>
                  <a:cubicBezTo>
                    <a:pt x="1060" y="2"/>
                    <a:pt x="1013" y="0"/>
                    <a:pt x="9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5"/>
            <p:cNvSpPr/>
            <p:nvPr/>
          </p:nvSpPr>
          <p:spPr>
            <a:xfrm>
              <a:off x="2355975" y="2675400"/>
              <a:ext cx="43600" cy="31775"/>
            </a:xfrm>
            <a:custGeom>
              <a:rect b="b" l="l" r="r" t="t"/>
              <a:pathLst>
                <a:path extrusionOk="0" h="1271" w="1744">
                  <a:moveTo>
                    <a:pt x="575" y="1"/>
                  </a:moveTo>
                  <a:cubicBezTo>
                    <a:pt x="201" y="1"/>
                    <a:pt x="0" y="230"/>
                    <a:pt x="4" y="430"/>
                  </a:cubicBezTo>
                  <a:cubicBezTo>
                    <a:pt x="10" y="637"/>
                    <a:pt x="867" y="1036"/>
                    <a:pt x="1359" y="1249"/>
                  </a:cubicBezTo>
                  <a:cubicBezTo>
                    <a:pt x="1393" y="1264"/>
                    <a:pt x="1428" y="1271"/>
                    <a:pt x="1462" y="1271"/>
                  </a:cubicBezTo>
                  <a:cubicBezTo>
                    <a:pt x="1612" y="1271"/>
                    <a:pt x="1743" y="1137"/>
                    <a:pt x="1729" y="968"/>
                  </a:cubicBezTo>
                  <a:cubicBezTo>
                    <a:pt x="1705" y="698"/>
                    <a:pt x="1585" y="362"/>
                    <a:pt x="1180" y="162"/>
                  </a:cubicBezTo>
                  <a:cubicBezTo>
                    <a:pt x="945" y="47"/>
                    <a:pt x="742" y="1"/>
                    <a:pt x="57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5"/>
            <p:cNvSpPr/>
            <p:nvPr/>
          </p:nvSpPr>
          <p:spPr>
            <a:xfrm>
              <a:off x="2256825" y="2830025"/>
              <a:ext cx="96075" cy="46550"/>
            </a:xfrm>
            <a:custGeom>
              <a:rect b="b" l="l" r="r" t="t"/>
              <a:pathLst>
                <a:path extrusionOk="0" h="1862" w="3843">
                  <a:moveTo>
                    <a:pt x="3573" y="0"/>
                  </a:moveTo>
                  <a:cubicBezTo>
                    <a:pt x="3486" y="0"/>
                    <a:pt x="3404" y="48"/>
                    <a:pt x="3362" y="132"/>
                  </a:cubicBezTo>
                  <a:cubicBezTo>
                    <a:pt x="3331" y="194"/>
                    <a:pt x="2720" y="1389"/>
                    <a:pt x="1377" y="1389"/>
                  </a:cubicBezTo>
                  <a:cubicBezTo>
                    <a:pt x="1074" y="1389"/>
                    <a:pt x="734" y="1328"/>
                    <a:pt x="354" y="1179"/>
                  </a:cubicBezTo>
                  <a:cubicBezTo>
                    <a:pt x="326" y="1168"/>
                    <a:pt x="297" y="1163"/>
                    <a:pt x="268" y="1163"/>
                  </a:cubicBezTo>
                  <a:cubicBezTo>
                    <a:pt x="174" y="1163"/>
                    <a:pt x="84" y="1220"/>
                    <a:pt x="48" y="1312"/>
                  </a:cubicBezTo>
                  <a:cubicBezTo>
                    <a:pt x="0" y="1434"/>
                    <a:pt x="59" y="1570"/>
                    <a:pt x="181" y="1618"/>
                  </a:cubicBezTo>
                  <a:cubicBezTo>
                    <a:pt x="620" y="1789"/>
                    <a:pt x="1015" y="1861"/>
                    <a:pt x="1372" y="1861"/>
                  </a:cubicBezTo>
                  <a:cubicBezTo>
                    <a:pt x="3008" y="1861"/>
                    <a:pt x="3774" y="360"/>
                    <a:pt x="3786" y="341"/>
                  </a:cubicBezTo>
                  <a:cubicBezTo>
                    <a:pt x="3843" y="223"/>
                    <a:pt x="3795" y="83"/>
                    <a:pt x="3679" y="26"/>
                  </a:cubicBezTo>
                  <a:cubicBezTo>
                    <a:pt x="3645" y="8"/>
                    <a:pt x="3609" y="0"/>
                    <a:pt x="357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5"/>
            <p:cNvSpPr/>
            <p:nvPr/>
          </p:nvSpPr>
          <p:spPr>
            <a:xfrm>
              <a:off x="2348650" y="2733625"/>
              <a:ext cx="22625" cy="31850"/>
            </a:xfrm>
            <a:custGeom>
              <a:rect b="b" l="l" r="r" t="t"/>
              <a:pathLst>
                <a:path extrusionOk="0" h="1274" w="905">
                  <a:moveTo>
                    <a:pt x="428" y="1"/>
                  </a:moveTo>
                  <a:cubicBezTo>
                    <a:pt x="422" y="1"/>
                    <a:pt x="415" y="1"/>
                    <a:pt x="409" y="1"/>
                  </a:cubicBezTo>
                  <a:cubicBezTo>
                    <a:pt x="172" y="17"/>
                    <a:pt x="1" y="315"/>
                    <a:pt x="23" y="666"/>
                  </a:cubicBezTo>
                  <a:cubicBezTo>
                    <a:pt x="47" y="1007"/>
                    <a:pt x="246" y="1273"/>
                    <a:pt x="473" y="1273"/>
                  </a:cubicBezTo>
                  <a:cubicBezTo>
                    <a:pt x="480" y="1273"/>
                    <a:pt x="488" y="1273"/>
                    <a:pt x="495" y="1273"/>
                  </a:cubicBezTo>
                  <a:cubicBezTo>
                    <a:pt x="732" y="1257"/>
                    <a:pt x="905" y="959"/>
                    <a:pt x="880" y="608"/>
                  </a:cubicBezTo>
                  <a:cubicBezTo>
                    <a:pt x="858" y="265"/>
                    <a:pt x="658" y="1"/>
                    <a:pt x="42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5"/>
            <p:cNvSpPr/>
            <p:nvPr/>
          </p:nvSpPr>
          <p:spPr>
            <a:xfrm>
              <a:off x="2168550" y="2732350"/>
              <a:ext cx="22650" cy="31875"/>
            </a:xfrm>
            <a:custGeom>
              <a:rect b="b" l="l" r="r" t="t"/>
              <a:pathLst>
                <a:path extrusionOk="0" h="1275" w="906">
                  <a:moveTo>
                    <a:pt x="428" y="0"/>
                  </a:moveTo>
                  <a:cubicBezTo>
                    <a:pt x="422" y="0"/>
                    <a:pt x="416" y="1"/>
                    <a:pt x="409" y="1"/>
                  </a:cubicBezTo>
                  <a:cubicBezTo>
                    <a:pt x="174" y="18"/>
                    <a:pt x="1" y="315"/>
                    <a:pt x="24" y="666"/>
                  </a:cubicBezTo>
                  <a:cubicBezTo>
                    <a:pt x="48" y="1008"/>
                    <a:pt x="248" y="1275"/>
                    <a:pt x="476" y="1275"/>
                  </a:cubicBezTo>
                  <a:cubicBezTo>
                    <a:pt x="482" y="1275"/>
                    <a:pt x="489" y="1275"/>
                    <a:pt x="495" y="1274"/>
                  </a:cubicBezTo>
                  <a:cubicBezTo>
                    <a:pt x="733" y="1257"/>
                    <a:pt x="905" y="961"/>
                    <a:pt x="881" y="609"/>
                  </a:cubicBezTo>
                  <a:cubicBezTo>
                    <a:pt x="859" y="267"/>
                    <a:pt x="658" y="0"/>
                    <a:pt x="42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5"/>
            <p:cNvSpPr/>
            <p:nvPr/>
          </p:nvSpPr>
          <p:spPr>
            <a:xfrm>
              <a:off x="2242000" y="2450450"/>
              <a:ext cx="407875" cy="296100"/>
            </a:xfrm>
            <a:custGeom>
              <a:rect b="b" l="l" r="r" t="t"/>
              <a:pathLst>
                <a:path extrusionOk="0" h="11844" w="16315">
                  <a:moveTo>
                    <a:pt x="4641" y="1"/>
                  </a:moveTo>
                  <a:cubicBezTo>
                    <a:pt x="3303" y="1"/>
                    <a:pt x="1765" y="156"/>
                    <a:pt x="1" y="503"/>
                  </a:cubicBezTo>
                  <a:cubicBezTo>
                    <a:pt x="1" y="503"/>
                    <a:pt x="156" y="9181"/>
                    <a:pt x="12815" y="11843"/>
                  </a:cubicBezTo>
                  <a:cubicBezTo>
                    <a:pt x="12815" y="11843"/>
                    <a:pt x="16315" y="1"/>
                    <a:pt x="46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5"/>
            <p:cNvSpPr/>
            <p:nvPr/>
          </p:nvSpPr>
          <p:spPr>
            <a:xfrm>
              <a:off x="2059125" y="2449650"/>
              <a:ext cx="314200" cy="216150"/>
            </a:xfrm>
            <a:custGeom>
              <a:rect b="b" l="l" r="r" t="t"/>
              <a:pathLst>
                <a:path extrusionOk="0" h="8646" w="12568">
                  <a:moveTo>
                    <a:pt x="11166" y="1"/>
                  </a:moveTo>
                  <a:cubicBezTo>
                    <a:pt x="1" y="1"/>
                    <a:pt x="2607" y="8645"/>
                    <a:pt x="2607" y="8645"/>
                  </a:cubicBezTo>
                  <a:cubicBezTo>
                    <a:pt x="4104" y="1453"/>
                    <a:pt x="12568" y="43"/>
                    <a:pt x="12568" y="43"/>
                  </a:cubicBezTo>
                  <a:cubicBezTo>
                    <a:pt x="12078" y="15"/>
                    <a:pt x="11611" y="1"/>
                    <a:pt x="11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5"/>
            <p:cNvSpPr/>
            <p:nvPr/>
          </p:nvSpPr>
          <p:spPr>
            <a:xfrm>
              <a:off x="2493025" y="2721150"/>
              <a:ext cx="44725" cy="78650"/>
            </a:xfrm>
            <a:custGeom>
              <a:rect b="b" l="l" r="r" t="t"/>
              <a:pathLst>
                <a:path extrusionOk="0" h="3146" w="1789">
                  <a:moveTo>
                    <a:pt x="0" y="1"/>
                  </a:moveTo>
                  <a:cubicBezTo>
                    <a:pt x="0" y="1"/>
                    <a:pt x="576" y="2632"/>
                    <a:pt x="1252" y="3145"/>
                  </a:cubicBezTo>
                  <a:lnTo>
                    <a:pt x="1788" y="668"/>
                  </a:lnTo>
                  <a:lnTo>
                    <a:pt x="0"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5"/>
            <p:cNvSpPr/>
            <p:nvPr/>
          </p:nvSpPr>
          <p:spPr>
            <a:xfrm>
              <a:off x="2238350" y="3093200"/>
              <a:ext cx="221525" cy="311050"/>
            </a:xfrm>
            <a:custGeom>
              <a:rect b="b" l="l" r="r" t="t"/>
              <a:pathLst>
                <a:path extrusionOk="0" h="12442" w="8861">
                  <a:moveTo>
                    <a:pt x="0" y="1"/>
                  </a:moveTo>
                  <a:lnTo>
                    <a:pt x="1389" y="12441"/>
                  </a:lnTo>
                  <a:lnTo>
                    <a:pt x="8861" y="1"/>
                  </a:ln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5"/>
            <p:cNvSpPr/>
            <p:nvPr/>
          </p:nvSpPr>
          <p:spPr>
            <a:xfrm>
              <a:off x="2103575" y="3252200"/>
              <a:ext cx="31150" cy="48100"/>
            </a:xfrm>
            <a:custGeom>
              <a:rect b="b" l="l" r="r" t="t"/>
              <a:pathLst>
                <a:path extrusionOk="0" h="1924" w="1246">
                  <a:moveTo>
                    <a:pt x="399" y="0"/>
                  </a:moveTo>
                  <a:cubicBezTo>
                    <a:pt x="208" y="0"/>
                    <a:pt x="52" y="152"/>
                    <a:pt x="46" y="343"/>
                  </a:cubicBezTo>
                  <a:lnTo>
                    <a:pt x="1" y="1889"/>
                  </a:lnTo>
                  <a:lnTo>
                    <a:pt x="1194" y="1924"/>
                  </a:lnTo>
                  <a:lnTo>
                    <a:pt x="1239" y="379"/>
                  </a:lnTo>
                  <a:cubicBezTo>
                    <a:pt x="1245" y="183"/>
                    <a:pt x="1093" y="21"/>
                    <a:pt x="899" y="16"/>
                  </a:cubicBezTo>
                  <a:lnTo>
                    <a:pt x="409" y="1"/>
                  </a:lnTo>
                  <a:cubicBezTo>
                    <a:pt x="406" y="0"/>
                    <a:pt x="402" y="0"/>
                    <a:pt x="39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5"/>
            <p:cNvSpPr/>
            <p:nvPr/>
          </p:nvSpPr>
          <p:spPr>
            <a:xfrm>
              <a:off x="2005900" y="3294000"/>
              <a:ext cx="218600" cy="320675"/>
            </a:xfrm>
            <a:custGeom>
              <a:rect b="b" l="l" r="r" t="t"/>
              <a:pathLst>
                <a:path extrusionOk="0" h="12827" w="8744">
                  <a:moveTo>
                    <a:pt x="4460" y="1"/>
                  </a:moveTo>
                  <a:cubicBezTo>
                    <a:pt x="2188" y="1"/>
                    <a:pt x="313" y="1808"/>
                    <a:pt x="246" y="4094"/>
                  </a:cubicBezTo>
                  <a:lnTo>
                    <a:pt x="3" y="12354"/>
                  </a:lnTo>
                  <a:cubicBezTo>
                    <a:pt x="1" y="12483"/>
                    <a:pt x="103" y="12589"/>
                    <a:pt x="233" y="12593"/>
                  </a:cubicBezTo>
                  <a:cubicBezTo>
                    <a:pt x="235" y="12593"/>
                    <a:pt x="237" y="12593"/>
                    <a:pt x="240" y="12593"/>
                  </a:cubicBezTo>
                  <a:cubicBezTo>
                    <a:pt x="366" y="12593"/>
                    <a:pt x="470" y="12494"/>
                    <a:pt x="476" y="12367"/>
                  </a:cubicBezTo>
                  <a:lnTo>
                    <a:pt x="719" y="4107"/>
                  </a:lnTo>
                  <a:cubicBezTo>
                    <a:pt x="777" y="2077"/>
                    <a:pt x="2441" y="472"/>
                    <a:pt x="4459" y="472"/>
                  </a:cubicBezTo>
                  <a:cubicBezTo>
                    <a:pt x="4496" y="472"/>
                    <a:pt x="4533" y="473"/>
                    <a:pt x="4571" y="474"/>
                  </a:cubicBezTo>
                  <a:cubicBezTo>
                    <a:pt x="6636" y="535"/>
                    <a:pt x="8267" y="2262"/>
                    <a:pt x="8206" y="4327"/>
                  </a:cubicBezTo>
                  <a:lnTo>
                    <a:pt x="7962" y="12585"/>
                  </a:lnTo>
                  <a:cubicBezTo>
                    <a:pt x="7959" y="12715"/>
                    <a:pt x="8061" y="12823"/>
                    <a:pt x="8191" y="12827"/>
                  </a:cubicBezTo>
                  <a:lnTo>
                    <a:pt x="8198" y="12827"/>
                  </a:lnTo>
                  <a:cubicBezTo>
                    <a:pt x="8325" y="12827"/>
                    <a:pt x="8428" y="12726"/>
                    <a:pt x="8434" y="12601"/>
                  </a:cubicBezTo>
                  <a:lnTo>
                    <a:pt x="8677" y="4343"/>
                  </a:lnTo>
                  <a:cubicBezTo>
                    <a:pt x="8743" y="2017"/>
                    <a:pt x="6910" y="71"/>
                    <a:pt x="4586" y="3"/>
                  </a:cubicBezTo>
                  <a:cubicBezTo>
                    <a:pt x="4544" y="1"/>
                    <a:pt x="4502" y="1"/>
                    <a:pt x="44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5"/>
            <p:cNvSpPr/>
            <p:nvPr/>
          </p:nvSpPr>
          <p:spPr>
            <a:xfrm>
              <a:off x="2006250" y="3364450"/>
              <a:ext cx="216250" cy="233375"/>
            </a:xfrm>
            <a:custGeom>
              <a:rect b="b" l="l" r="r" t="t"/>
              <a:pathLst>
                <a:path extrusionOk="0" h="9335" w="8650">
                  <a:moveTo>
                    <a:pt x="4361" y="1"/>
                  </a:moveTo>
                  <a:cubicBezTo>
                    <a:pt x="2093" y="1"/>
                    <a:pt x="217" y="1813"/>
                    <a:pt x="150" y="4094"/>
                  </a:cubicBezTo>
                  <a:lnTo>
                    <a:pt x="4" y="9091"/>
                  </a:lnTo>
                  <a:cubicBezTo>
                    <a:pt x="0" y="9222"/>
                    <a:pt x="103" y="9330"/>
                    <a:pt x="232" y="9334"/>
                  </a:cubicBezTo>
                  <a:lnTo>
                    <a:pt x="239" y="9334"/>
                  </a:lnTo>
                  <a:cubicBezTo>
                    <a:pt x="367" y="9334"/>
                    <a:pt x="471" y="9234"/>
                    <a:pt x="475" y="9106"/>
                  </a:cubicBezTo>
                  <a:lnTo>
                    <a:pt x="621" y="4109"/>
                  </a:lnTo>
                  <a:cubicBezTo>
                    <a:pt x="681" y="2079"/>
                    <a:pt x="2355" y="472"/>
                    <a:pt x="4370" y="472"/>
                  </a:cubicBezTo>
                  <a:cubicBezTo>
                    <a:pt x="4405" y="472"/>
                    <a:pt x="4440" y="473"/>
                    <a:pt x="4475" y="474"/>
                  </a:cubicBezTo>
                  <a:cubicBezTo>
                    <a:pt x="6542" y="535"/>
                    <a:pt x="8169" y="2260"/>
                    <a:pt x="8108" y="4327"/>
                  </a:cubicBezTo>
                  <a:lnTo>
                    <a:pt x="7969" y="9026"/>
                  </a:lnTo>
                  <a:cubicBezTo>
                    <a:pt x="7966" y="9158"/>
                    <a:pt x="8068" y="9266"/>
                    <a:pt x="8199" y="9270"/>
                  </a:cubicBezTo>
                  <a:cubicBezTo>
                    <a:pt x="8203" y="9270"/>
                    <a:pt x="8206" y="9270"/>
                    <a:pt x="8210" y="9270"/>
                  </a:cubicBezTo>
                  <a:cubicBezTo>
                    <a:pt x="8336" y="9270"/>
                    <a:pt x="8439" y="9167"/>
                    <a:pt x="8443" y="9042"/>
                  </a:cubicBezTo>
                  <a:lnTo>
                    <a:pt x="8579" y="4341"/>
                  </a:lnTo>
                  <a:cubicBezTo>
                    <a:pt x="8650" y="2013"/>
                    <a:pt x="6818" y="71"/>
                    <a:pt x="4490" y="3"/>
                  </a:cubicBezTo>
                  <a:cubicBezTo>
                    <a:pt x="4447" y="1"/>
                    <a:pt x="4404" y="1"/>
                    <a:pt x="43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5"/>
            <p:cNvSpPr/>
            <p:nvPr/>
          </p:nvSpPr>
          <p:spPr>
            <a:xfrm>
              <a:off x="1996225" y="3570900"/>
              <a:ext cx="53450" cy="74675"/>
            </a:xfrm>
            <a:custGeom>
              <a:rect b="b" l="l" r="r" t="t"/>
              <a:pathLst>
                <a:path extrusionOk="0" h="2987" w="2138">
                  <a:moveTo>
                    <a:pt x="1092" y="0"/>
                  </a:moveTo>
                  <a:cubicBezTo>
                    <a:pt x="524" y="0"/>
                    <a:pt x="49" y="650"/>
                    <a:pt x="25" y="1462"/>
                  </a:cubicBezTo>
                  <a:cubicBezTo>
                    <a:pt x="0" y="2287"/>
                    <a:pt x="449" y="2969"/>
                    <a:pt x="1026" y="2986"/>
                  </a:cubicBezTo>
                  <a:cubicBezTo>
                    <a:pt x="1034" y="2986"/>
                    <a:pt x="1041" y="2986"/>
                    <a:pt x="1048" y="2986"/>
                  </a:cubicBezTo>
                  <a:cubicBezTo>
                    <a:pt x="1614" y="2986"/>
                    <a:pt x="2091" y="2337"/>
                    <a:pt x="2113" y="1525"/>
                  </a:cubicBezTo>
                  <a:cubicBezTo>
                    <a:pt x="2138" y="700"/>
                    <a:pt x="1689" y="18"/>
                    <a:pt x="1114" y="1"/>
                  </a:cubicBezTo>
                  <a:cubicBezTo>
                    <a:pt x="1106" y="1"/>
                    <a:pt x="1099" y="0"/>
                    <a:pt x="109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5"/>
            <p:cNvSpPr/>
            <p:nvPr/>
          </p:nvSpPr>
          <p:spPr>
            <a:xfrm>
              <a:off x="2169075" y="3575975"/>
              <a:ext cx="53425" cy="74675"/>
            </a:xfrm>
            <a:custGeom>
              <a:rect b="b" l="l" r="r" t="t"/>
              <a:pathLst>
                <a:path extrusionOk="0" h="2987" w="2137">
                  <a:moveTo>
                    <a:pt x="1093" y="1"/>
                  </a:moveTo>
                  <a:cubicBezTo>
                    <a:pt x="524" y="1"/>
                    <a:pt x="48" y="649"/>
                    <a:pt x="24" y="1464"/>
                  </a:cubicBezTo>
                  <a:cubicBezTo>
                    <a:pt x="1" y="2287"/>
                    <a:pt x="447" y="2969"/>
                    <a:pt x="1025" y="2986"/>
                  </a:cubicBezTo>
                  <a:cubicBezTo>
                    <a:pt x="1032" y="2986"/>
                    <a:pt x="1040" y="2987"/>
                    <a:pt x="1047" y="2987"/>
                  </a:cubicBezTo>
                  <a:cubicBezTo>
                    <a:pt x="1613" y="2987"/>
                    <a:pt x="2089" y="2337"/>
                    <a:pt x="2114" y="1525"/>
                  </a:cubicBezTo>
                  <a:cubicBezTo>
                    <a:pt x="2137" y="700"/>
                    <a:pt x="1690" y="18"/>
                    <a:pt x="1112" y="1"/>
                  </a:cubicBezTo>
                  <a:cubicBezTo>
                    <a:pt x="1106" y="1"/>
                    <a:pt x="1099" y="1"/>
                    <a:pt x="109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5"/>
            <p:cNvSpPr/>
            <p:nvPr/>
          </p:nvSpPr>
          <p:spPr>
            <a:xfrm>
              <a:off x="2058625" y="3291000"/>
              <a:ext cx="114700" cy="29425"/>
            </a:xfrm>
            <a:custGeom>
              <a:rect b="b" l="l" r="r" t="t"/>
              <a:pathLst>
                <a:path extrusionOk="0" h="1177" w="4588">
                  <a:moveTo>
                    <a:pt x="2353" y="0"/>
                  </a:moveTo>
                  <a:cubicBezTo>
                    <a:pt x="1651" y="0"/>
                    <a:pt x="950" y="171"/>
                    <a:pt x="313" y="510"/>
                  </a:cubicBezTo>
                  <a:cubicBezTo>
                    <a:pt x="1" y="677"/>
                    <a:pt x="100" y="1149"/>
                    <a:pt x="453" y="1175"/>
                  </a:cubicBezTo>
                  <a:cubicBezTo>
                    <a:pt x="462" y="1176"/>
                    <a:pt x="472" y="1176"/>
                    <a:pt x="481" y="1176"/>
                  </a:cubicBezTo>
                  <a:cubicBezTo>
                    <a:pt x="538" y="1176"/>
                    <a:pt x="594" y="1162"/>
                    <a:pt x="645" y="1135"/>
                  </a:cubicBezTo>
                  <a:cubicBezTo>
                    <a:pt x="1180" y="851"/>
                    <a:pt x="1767" y="709"/>
                    <a:pt x="2355" y="709"/>
                  </a:cubicBezTo>
                  <a:cubicBezTo>
                    <a:pt x="2927" y="709"/>
                    <a:pt x="3499" y="844"/>
                    <a:pt x="4022" y="1115"/>
                  </a:cubicBezTo>
                  <a:cubicBezTo>
                    <a:pt x="4073" y="1141"/>
                    <a:pt x="4128" y="1154"/>
                    <a:pt x="4183" y="1154"/>
                  </a:cubicBezTo>
                  <a:cubicBezTo>
                    <a:pt x="4311" y="1154"/>
                    <a:pt x="4435" y="1084"/>
                    <a:pt x="4499" y="962"/>
                  </a:cubicBezTo>
                  <a:cubicBezTo>
                    <a:pt x="4588" y="790"/>
                    <a:pt x="4520" y="575"/>
                    <a:pt x="4347" y="486"/>
                  </a:cubicBezTo>
                  <a:cubicBezTo>
                    <a:pt x="3721" y="162"/>
                    <a:pt x="3037" y="0"/>
                    <a:pt x="235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5"/>
            <p:cNvSpPr/>
            <p:nvPr/>
          </p:nvSpPr>
          <p:spPr>
            <a:xfrm>
              <a:off x="2233250" y="2982800"/>
              <a:ext cx="198750" cy="49050"/>
            </a:xfrm>
            <a:custGeom>
              <a:rect b="b" l="l" r="r" t="t"/>
              <a:pathLst>
                <a:path extrusionOk="0" h="1962" w="7950">
                  <a:moveTo>
                    <a:pt x="7681" y="0"/>
                  </a:moveTo>
                  <a:cubicBezTo>
                    <a:pt x="7638" y="0"/>
                    <a:pt x="7595" y="12"/>
                    <a:pt x="7556" y="37"/>
                  </a:cubicBezTo>
                  <a:cubicBezTo>
                    <a:pt x="5670" y="1216"/>
                    <a:pt x="3659" y="1479"/>
                    <a:pt x="2236" y="1479"/>
                  </a:cubicBezTo>
                  <a:cubicBezTo>
                    <a:pt x="1095" y="1479"/>
                    <a:pt x="331" y="1310"/>
                    <a:pt x="315" y="1306"/>
                  </a:cubicBezTo>
                  <a:cubicBezTo>
                    <a:pt x="296" y="1302"/>
                    <a:pt x="278" y="1300"/>
                    <a:pt x="260" y="1300"/>
                  </a:cubicBezTo>
                  <a:cubicBezTo>
                    <a:pt x="153" y="1300"/>
                    <a:pt x="56" y="1374"/>
                    <a:pt x="31" y="1483"/>
                  </a:cubicBezTo>
                  <a:cubicBezTo>
                    <a:pt x="1" y="1608"/>
                    <a:pt x="81" y="1736"/>
                    <a:pt x="208" y="1766"/>
                  </a:cubicBezTo>
                  <a:cubicBezTo>
                    <a:pt x="280" y="1781"/>
                    <a:pt x="1078" y="1962"/>
                    <a:pt x="2258" y="1962"/>
                  </a:cubicBezTo>
                  <a:cubicBezTo>
                    <a:pt x="3741" y="1962"/>
                    <a:pt x="5817" y="1679"/>
                    <a:pt x="7805" y="436"/>
                  </a:cubicBezTo>
                  <a:cubicBezTo>
                    <a:pt x="7917" y="367"/>
                    <a:pt x="7949" y="221"/>
                    <a:pt x="7881" y="111"/>
                  </a:cubicBezTo>
                  <a:cubicBezTo>
                    <a:pt x="7837" y="40"/>
                    <a:pt x="7760" y="0"/>
                    <a:pt x="76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5"/>
            <p:cNvSpPr/>
            <p:nvPr/>
          </p:nvSpPr>
          <p:spPr>
            <a:xfrm>
              <a:off x="2216300" y="2687325"/>
              <a:ext cx="38175" cy="140200"/>
            </a:xfrm>
            <a:custGeom>
              <a:rect b="b" l="l" r="r" t="t"/>
              <a:pathLst>
                <a:path extrusionOk="0" h="5608" w="1527">
                  <a:moveTo>
                    <a:pt x="844" y="1"/>
                  </a:moveTo>
                  <a:lnTo>
                    <a:pt x="542" y="1728"/>
                  </a:lnTo>
                  <a:cubicBezTo>
                    <a:pt x="466" y="2156"/>
                    <a:pt x="381" y="2585"/>
                    <a:pt x="314" y="3014"/>
                  </a:cubicBezTo>
                  <a:cubicBezTo>
                    <a:pt x="242" y="3491"/>
                    <a:pt x="1" y="4033"/>
                    <a:pt x="54" y="4517"/>
                  </a:cubicBezTo>
                  <a:cubicBezTo>
                    <a:pt x="114" y="5064"/>
                    <a:pt x="728" y="5608"/>
                    <a:pt x="1301" y="5608"/>
                  </a:cubicBezTo>
                  <a:cubicBezTo>
                    <a:pt x="1378" y="5608"/>
                    <a:pt x="1453" y="5598"/>
                    <a:pt x="1526" y="5578"/>
                  </a:cubicBezTo>
                  <a:lnTo>
                    <a:pt x="844" y="1"/>
                  </a:lnTo>
                  <a:close/>
                </a:path>
              </a:pathLst>
            </a:custGeom>
            <a:solidFill>
              <a:srgbClr val="AB6D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5"/>
            <p:cNvSpPr/>
            <p:nvPr/>
          </p:nvSpPr>
          <p:spPr>
            <a:xfrm>
              <a:off x="2210750" y="2681400"/>
              <a:ext cx="50175" cy="152025"/>
            </a:xfrm>
            <a:custGeom>
              <a:rect b="b" l="l" r="r" t="t"/>
              <a:pathLst>
                <a:path extrusionOk="0" h="6081" w="2007">
                  <a:moveTo>
                    <a:pt x="1066" y="0"/>
                  </a:moveTo>
                  <a:cubicBezTo>
                    <a:pt x="954" y="0"/>
                    <a:pt x="855" y="81"/>
                    <a:pt x="834" y="196"/>
                  </a:cubicBezTo>
                  <a:lnTo>
                    <a:pt x="530" y="1923"/>
                  </a:lnTo>
                  <a:cubicBezTo>
                    <a:pt x="506" y="2071"/>
                    <a:pt x="477" y="2220"/>
                    <a:pt x="451" y="2366"/>
                  </a:cubicBezTo>
                  <a:cubicBezTo>
                    <a:pt x="399" y="2643"/>
                    <a:pt x="346" y="2930"/>
                    <a:pt x="302" y="3215"/>
                  </a:cubicBezTo>
                  <a:cubicBezTo>
                    <a:pt x="274" y="3383"/>
                    <a:pt x="236" y="3550"/>
                    <a:pt x="188" y="3713"/>
                  </a:cubicBezTo>
                  <a:cubicBezTo>
                    <a:pt x="97" y="4063"/>
                    <a:pt x="0" y="4422"/>
                    <a:pt x="42" y="4781"/>
                  </a:cubicBezTo>
                  <a:cubicBezTo>
                    <a:pt x="84" y="5163"/>
                    <a:pt x="348" y="5560"/>
                    <a:pt x="728" y="5817"/>
                  </a:cubicBezTo>
                  <a:cubicBezTo>
                    <a:pt x="985" y="5990"/>
                    <a:pt x="1262" y="6081"/>
                    <a:pt x="1526" y="6081"/>
                  </a:cubicBezTo>
                  <a:cubicBezTo>
                    <a:pt x="1623" y="6081"/>
                    <a:pt x="1720" y="6067"/>
                    <a:pt x="1813" y="6043"/>
                  </a:cubicBezTo>
                  <a:cubicBezTo>
                    <a:pt x="1937" y="6005"/>
                    <a:pt x="2007" y="5877"/>
                    <a:pt x="1973" y="5752"/>
                  </a:cubicBezTo>
                  <a:cubicBezTo>
                    <a:pt x="1944" y="5648"/>
                    <a:pt x="1849" y="5579"/>
                    <a:pt x="1745" y="5579"/>
                  </a:cubicBezTo>
                  <a:cubicBezTo>
                    <a:pt x="1726" y="5579"/>
                    <a:pt x="1706" y="5582"/>
                    <a:pt x="1686" y="5587"/>
                  </a:cubicBezTo>
                  <a:cubicBezTo>
                    <a:pt x="1634" y="5601"/>
                    <a:pt x="1580" y="5608"/>
                    <a:pt x="1524" y="5608"/>
                  </a:cubicBezTo>
                  <a:cubicBezTo>
                    <a:pt x="1355" y="5608"/>
                    <a:pt x="1169" y="5545"/>
                    <a:pt x="992" y="5425"/>
                  </a:cubicBezTo>
                  <a:cubicBezTo>
                    <a:pt x="726" y="5247"/>
                    <a:pt x="538" y="4973"/>
                    <a:pt x="510" y="4728"/>
                  </a:cubicBezTo>
                  <a:cubicBezTo>
                    <a:pt x="479" y="4458"/>
                    <a:pt x="565" y="4141"/>
                    <a:pt x="644" y="3833"/>
                  </a:cubicBezTo>
                  <a:cubicBezTo>
                    <a:pt x="696" y="3652"/>
                    <a:pt x="738" y="3472"/>
                    <a:pt x="770" y="3288"/>
                  </a:cubicBezTo>
                  <a:cubicBezTo>
                    <a:pt x="812" y="3008"/>
                    <a:pt x="865" y="2725"/>
                    <a:pt x="914" y="2451"/>
                  </a:cubicBezTo>
                  <a:cubicBezTo>
                    <a:pt x="943" y="2303"/>
                    <a:pt x="969" y="2155"/>
                    <a:pt x="996" y="2005"/>
                  </a:cubicBezTo>
                  <a:lnTo>
                    <a:pt x="1300" y="278"/>
                  </a:lnTo>
                  <a:cubicBezTo>
                    <a:pt x="1321" y="148"/>
                    <a:pt x="1235" y="27"/>
                    <a:pt x="1108" y="4"/>
                  </a:cubicBezTo>
                  <a:cubicBezTo>
                    <a:pt x="1094" y="2"/>
                    <a:pt x="1080" y="0"/>
                    <a:pt x="106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5"/>
            <p:cNvSpPr/>
            <p:nvPr/>
          </p:nvSpPr>
          <p:spPr>
            <a:xfrm>
              <a:off x="2631400" y="3412475"/>
              <a:ext cx="65825" cy="329425"/>
            </a:xfrm>
            <a:custGeom>
              <a:rect b="b" l="l" r="r" t="t"/>
              <a:pathLst>
                <a:path extrusionOk="0" h="13177" w="2633">
                  <a:moveTo>
                    <a:pt x="2363" y="0"/>
                  </a:moveTo>
                  <a:cubicBezTo>
                    <a:pt x="2281" y="0"/>
                    <a:pt x="2201" y="43"/>
                    <a:pt x="2159" y="120"/>
                  </a:cubicBezTo>
                  <a:lnTo>
                    <a:pt x="0" y="3917"/>
                  </a:lnTo>
                  <a:lnTo>
                    <a:pt x="0" y="12941"/>
                  </a:lnTo>
                  <a:cubicBezTo>
                    <a:pt x="0" y="13070"/>
                    <a:pt x="105" y="13176"/>
                    <a:pt x="236" y="13176"/>
                  </a:cubicBezTo>
                  <a:cubicBezTo>
                    <a:pt x="367" y="13176"/>
                    <a:pt x="472" y="13070"/>
                    <a:pt x="472" y="12941"/>
                  </a:cubicBezTo>
                  <a:lnTo>
                    <a:pt x="472" y="4040"/>
                  </a:lnTo>
                  <a:lnTo>
                    <a:pt x="2567" y="352"/>
                  </a:lnTo>
                  <a:cubicBezTo>
                    <a:pt x="2632" y="240"/>
                    <a:pt x="2592" y="96"/>
                    <a:pt x="2480" y="31"/>
                  </a:cubicBezTo>
                  <a:cubicBezTo>
                    <a:pt x="2443" y="10"/>
                    <a:pt x="2403" y="0"/>
                    <a:pt x="236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5"/>
            <p:cNvSpPr/>
            <p:nvPr/>
          </p:nvSpPr>
          <p:spPr>
            <a:xfrm>
              <a:off x="1949750" y="3388725"/>
              <a:ext cx="34700" cy="336175"/>
            </a:xfrm>
            <a:custGeom>
              <a:rect b="b" l="l" r="r" t="t"/>
              <a:pathLst>
                <a:path extrusionOk="0" h="13447" w="1388">
                  <a:moveTo>
                    <a:pt x="269" y="1"/>
                  </a:moveTo>
                  <a:cubicBezTo>
                    <a:pt x="244" y="1"/>
                    <a:pt x="218" y="5"/>
                    <a:pt x="193" y="14"/>
                  </a:cubicBezTo>
                  <a:cubicBezTo>
                    <a:pt x="65" y="58"/>
                    <a:pt x="1" y="196"/>
                    <a:pt x="48" y="322"/>
                  </a:cubicBezTo>
                  <a:lnTo>
                    <a:pt x="915" y="2826"/>
                  </a:lnTo>
                  <a:lnTo>
                    <a:pt x="915" y="13209"/>
                  </a:lnTo>
                  <a:cubicBezTo>
                    <a:pt x="915" y="13340"/>
                    <a:pt x="1021" y="13446"/>
                    <a:pt x="1152" y="13446"/>
                  </a:cubicBezTo>
                  <a:cubicBezTo>
                    <a:pt x="1281" y="13446"/>
                    <a:pt x="1388" y="13340"/>
                    <a:pt x="1388" y="13211"/>
                  </a:cubicBezTo>
                  <a:lnTo>
                    <a:pt x="1388" y="2746"/>
                  </a:lnTo>
                  <a:lnTo>
                    <a:pt x="495" y="166"/>
                  </a:lnTo>
                  <a:cubicBezTo>
                    <a:pt x="463" y="66"/>
                    <a:pt x="369" y="1"/>
                    <a:pt x="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5"/>
            <p:cNvSpPr/>
            <p:nvPr/>
          </p:nvSpPr>
          <p:spPr>
            <a:xfrm>
              <a:off x="2630925" y="3640675"/>
              <a:ext cx="292875" cy="15100"/>
            </a:xfrm>
            <a:custGeom>
              <a:rect b="b" l="l" r="r" t="t"/>
              <a:pathLst>
                <a:path extrusionOk="0" h="604" w="11715">
                  <a:moveTo>
                    <a:pt x="11473" y="1"/>
                  </a:moveTo>
                  <a:cubicBezTo>
                    <a:pt x="11471" y="1"/>
                    <a:pt x="11468" y="1"/>
                    <a:pt x="11466" y="1"/>
                  </a:cubicBezTo>
                  <a:cubicBezTo>
                    <a:pt x="11421" y="4"/>
                    <a:pt x="8431" y="132"/>
                    <a:pt x="5063" y="132"/>
                  </a:cubicBezTo>
                  <a:cubicBezTo>
                    <a:pt x="3454" y="132"/>
                    <a:pt x="1759" y="102"/>
                    <a:pt x="257" y="16"/>
                  </a:cubicBezTo>
                  <a:cubicBezTo>
                    <a:pt x="252" y="16"/>
                    <a:pt x="248" y="16"/>
                    <a:pt x="243" y="16"/>
                  </a:cubicBezTo>
                  <a:cubicBezTo>
                    <a:pt x="120" y="16"/>
                    <a:pt x="15" y="112"/>
                    <a:pt x="8" y="237"/>
                  </a:cubicBezTo>
                  <a:cubicBezTo>
                    <a:pt x="0" y="368"/>
                    <a:pt x="99" y="480"/>
                    <a:pt x="230" y="488"/>
                  </a:cubicBezTo>
                  <a:cubicBezTo>
                    <a:pt x="1743" y="575"/>
                    <a:pt x="3453" y="603"/>
                    <a:pt x="5074" y="603"/>
                  </a:cubicBezTo>
                  <a:cubicBezTo>
                    <a:pt x="8450" y="603"/>
                    <a:pt x="11443" y="476"/>
                    <a:pt x="11485" y="472"/>
                  </a:cubicBezTo>
                  <a:cubicBezTo>
                    <a:pt x="11616" y="467"/>
                    <a:pt x="11715" y="356"/>
                    <a:pt x="11709" y="227"/>
                  </a:cubicBezTo>
                  <a:cubicBezTo>
                    <a:pt x="11704" y="100"/>
                    <a:pt x="11599" y="1"/>
                    <a:pt x="1147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5"/>
            <p:cNvSpPr/>
            <p:nvPr/>
          </p:nvSpPr>
          <p:spPr>
            <a:xfrm>
              <a:off x="1809250" y="3612275"/>
              <a:ext cx="170650" cy="14375"/>
            </a:xfrm>
            <a:custGeom>
              <a:rect b="b" l="l" r="r" t="t"/>
              <a:pathLst>
                <a:path extrusionOk="0" h="575" w="6826">
                  <a:moveTo>
                    <a:pt x="6589" y="1"/>
                  </a:moveTo>
                  <a:cubicBezTo>
                    <a:pt x="6587" y="1"/>
                    <a:pt x="6585" y="1"/>
                    <a:pt x="6582" y="1"/>
                  </a:cubicBezTo>
                  <a:cubicBezTo>
                    <a:pt x="4882" y="3"/>
                    <a:pt x="276" y="102"/>
                    <a:pt x="228" y="102"/>
                  </a:cubicBezTo>
                  <a:cubicBezTo>
                    <a:pt x="101" y="107"/>
                    <a:pt x="0" y="212"/>
                    <a:pt x="2" y="341"/>
                  </a:cubicBezTo>
                  <a:cubicBezTo>
                    <a:pt x="4" y="468"/>
                    <a:pt x="106" y="571"/>
                    <a:pt x="234" y="575"/>
                  </a:cubicBezTo>
                  <a:lnTo>
                    <a:pt x="238" y="575"/>
                  </a:lnTo>
                  <a:cubicBezTo>
                    <a:pt x="285" y="573"/>
                    <a:pt x="4885" y="474"/>
                    <a:pt x="6582" y="474"/>
                  </a:cubicBezTo>
                  <a:cubicBezTo>
                    <a:pt x="6585" y="474"/>
                    <a:pt x="6587" y="474"/>
                    <a:pt x="6589" y="474"/>
                  </a:cubicBezTo>
                  <a:cubicBezTo>
                    <a:pt x="6719" y="474"/>
                    <a:pt x="6825" y="369"/>
                    <a:pt x="6825" y="238"/>
                  </a:cubicBezTo>
                  <a:cubicBezTo>
                    <a:pt x="6825" y="106"/>
                    <a:pt x="6719" y="1"/>
                    <a:pt x="658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5"/>
            <p:cNvSpPr/>
            <p:nvPr/>
          </p:nvSpPr>
          <p:spPr>
            <a:xfrm>
              <a:off x="2540375" y="2772975"/>
              <a:ext cx="54900" cy="69200"/>
            </a:xfrm>
            <a:custGeom>
              <a:rect b="b" l="l" r="r" t="t"/>
              <a:pathLst>
                <a:path extrusionOk="0" h="2768" w="2196">
                  <a:moveTo>
                    <a:pt x="1944" y="1"/>
                  </a:moveTo>
                  <a:cubicBezTo>
                    <a:pt x="1933" y="1"/>
                    <a:pt x="1923" y="1"/>
                    <a:pt x="1912" y="3"/>
                  </a:cubicBezTo>
                  <a:cubicBezTo>
                    <a:pt x="1855" y="10"/>
                    <a:pt x="550" y="204"/>
                    <a:pt x="98" y="1464"/>
                  </a:cubicBezTo>
                  <a:lnTo>
                    <a:pt x="1" y="1737"/>
                  </a:lnTo>
                  <a:lnTo>
                    <a:pt x="288" y="1777"/>
                  </a:lnTo>
                  <a:cubicBezTo>
                    <a:pt x="677" y="1831"/>
                    <a:pt x="1148" y="1998"/>
                    <a:pt x="1203" y="2154"/>
                  </a:cubicBezTo>
                  <a:cubicBezTo>
                    <a:pt x="1228" y="2218"/>
                    <a:pt x="1137" y="2327"/>
                    <a:pt x="1097" y="2370"/>
                  </a:cubicBezTo>
                  <a:cubicBezTo>
                    <a:pt x="956" y="2522"/>
                    <a:pt x="1065" y="2767"/>
                    <a:pt x="1270" y="2767"/>
                  </a:cubicBezTo>
                  <a:cubicBezTo>
                    <a:pt x="1336" y="2767"/>
                    <a:pt x="1399" y="2739"/>
                    <a:pt x="1443" y="2689"/>
                  </a:cubicBezTo>
                  <a:cubicBezTo>
                    <a:pt x="1715" y="2399"/>
                    <a:pt x="1703" y="2150"/>
                    <a:pt x="1648" y="1994"/>
                  </a:cubicBezTo>
                  <a:cubicBezTo>
                    <a:pt x="1517" y="1631"/>
                    <a:pt x="1006" y="1449"/>
                    <a:pt x="658" y="1367"/>
                  </a:cubicBezTo>
                  <a:cubicBezTo>
                    <a:pt x="1080" y="609"/>
                    <a:pt x="1937" y="476"/>
                    <a:pt x="1977" y="470"/>
                  </a:cubicBezTo>
                  <a:cubicBezTo>
                    <a:pt x="2106" y="453"/>
                    <a:pt x="2195" y="333"/>
                    <a:pt x="2178" y="204"/>
                  </a:cubicBezTo>
                  <a:cubicBezTo>
                    <a:pt x="2161" y="86"/>
                    <a:pt x="2060" y="1"/>
                    <a:pt x="194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5"/>
            <p:cNvSpPr/>
            <p:nvPr/>
          </p:nvSpPr>
          <p:spPr>
            <a:xfrm>
              <a:off x="2098225" y="2442475"/>
              <a:ext cx="600925" cy="271575"/>
            </a:xfrm>
            <a:custGeom>
              <a:rect b="b" l="l" r="r" t="t"/>
              <a:pathLst>
                <a:path extrusionOk="0" h="10863" w="24037">
                  <a:moveTo>
                    <a:pt x="9480" y="0"/>
                  </a:moveTo>
                  <a:cubicBezTo>
                    <a:pt x="1" y="0"/>
                    <a:pt x="710" y="6853"/>
                    <a:pt x="710" y="6853"/>
                  </a:cubicBezTo>
                  <a:cubicBezTo>
                    <a:pt x="710" y="6853"/>
                    <a:pt x="2304" y="6310"/>
                    <a:pt x="4974" y="6310"/>
                  </a:cubicBezTo>
                  <a:cubicBezTo>
                    <a:pt x="8277" y="6310"/>
                    <a:pt x="13226" y="7142"/>
                    <a:pt x="18842" y="10863"/>
                  </a:cubicBezTo>
                  <a:cubicBezTo>
                    <a:pt x="18842" y="10863"/>
                    <a:pt x="24037" y="1369"/>
                    <a:pt x="11842" y="127"/>
                  </a:cubicBezTo>
                  <a:cubicBezTo>
                    <a:pt x="10992" y="40"/>
                    <a:pt x="10206" y="0"/>
                    <a:pt x="94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5"/>
            <p:cNvSpPr/>
            <p:nvPr/>
          </p:nvSpPr>
          <p:spPr>
            <a:xfrm>
              <a:off x="2356625" y="2539175"/>
              <a:ext cx="36175" cy="36175"/>
            </a:xfrm>
            <a:custGeom>
              <a:rect b="b" l="l" r="r" t="t"/>
              <a:pathLst>
                <a:path extrusionOk="0" h="1447" w="1447">
                  <a:moveTo>
                    <a:pt x="723" y="0"/>
                  </a:moveTo>
                  <a:cubicBezTo>
                    <a:pt x="324" y="0"/>
                    <a:pt x="1" y="323"/>
                    <a:pt x="1" y="724"/>
                  </a:cubicBezTo>
                  <a:cubicBezTo>
                    <a:pt x="1" y="1123"/>
                    <a:pt x="324" y="1446"/>
                    <a:pt x="723" y="1446"/>
                  </a:cubicBezTo>
                  <a:cubicBezTo>
                    <a:pt x="1124" y="1446"/>
                    <a:pt x="1447" y="1123"/>
                    <a:pt x="1447" y="724"/>
                  </a:cubicBezTo>
                  <a:cubicBezTo>
                    <a:pt x="1447" y="323"/>
                    <a:pt x="1124" y="0"/>
                    <a:pt x="72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5"/>
            <p:cNvSpPr/>
            <p:nvPr/>
          </p:nvSpPr>
          <p:spPr>
            <a:xfrm>
              <a:off x="2434625" y="2478450"/>
              <a:ext cx="37600" cy="36175"/>
            </a:xfrm>
            <a:custGeom>
              <a:rect b="b" l="l" r="r" t="t"/>
              <a:pathLst>
                <a:path extrusionOk="0" h="1447" w="1504">
                  <a:moveTo>
                    <a:pt x="780" y="1"/>
                  </a:moveTo>
                  <a:cubicBezTo>
                    <a:pt x="487" y="1"/>
                    <a:pt x="225" y="176"/>
                    <a:pt x="113" y="447"/>
                  </a:cubicBezTo>
                  <a:cubicBezTo>
                    <a:pt x="1" y="717"/>
                    <a:pt x="62" y="1029"/>
                    <a:pt x="269" y="1236"/>
                  </a:cubicBezTo>
                  <a:cubicBezTo>
                    <a:pt x="407" y="1373"/>
                    <a:pt x="593" y="1447"/>
                    <a:pt x="781" y="1447"/>
                  </a:cubicBezTo>
                  <a:cubicBezTo>
                    <a:pt x="874" y="1447"/>
                    <a:pt x="968" y="1429"/>
                    <a:pt x="1057" y="1392"/>
                  </a:cubicBezTo>
                  <a:cubicBezTo>
                    <a:pt x="1327" y="1280"/>
                    <a:pt x="1504" y="1015"/>
                    <a:pt x="1504" y="723"/>
                  </a:cubicBezTo>
                  <a:cubicBezTo>
                    <a:pt x="1504" y="324"/>
                    <a:pt x="1181" y="1"/>
                    <a:pt x="78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5"/>
            <p:cNvSpPr/>
            <p:nvPr/>
          </p:nvSpPr>
          <p:spPr>
            <a:xfrm>
              <a:off x="2561225" y="2646100"/>
              <a:ext cx="26625" cy="36175"/>
            </a:xfrm>
            <a:custGeom>
              <a:rect b="b" l="l" r="r" t="t"/>
              <a:pathLst>
                <a:path extrusionOk="0" h="1447" w="1065">
                  <a:moveTo>
                    <a:pt x="724" y="0"/>
                  </a:moveTo>
                  <a:cubicBezTo>
                    <a:pt x="326" y="0"/>
                    <a:pt x="1" y="322"/>
                    <a:pt x="1" y="722"/>
                  </a:cubicBezTo>
                  <a:cubicBezTo>
                    <a:pt x="1" y="1123"/>
                    <a:pt x="326" y="1447"/>
                    <a:pt x="724" y="1447"/>
                  </a:cubicBezTo>
                  <a:cubicBezTo>
                    <a:pt x="729" y="1447"/>
                    <a:pt x="733" y="1447"/>
                    <a:pt x="738" y="1446"/>
                  </a:cubicBezTo>
                  <a:cubicBezTo>
                    <a:pt x="751" y="1446"/>
                    <a:pt x="763" y="1443"/>
                    <a:pt x="776" y="1443"/>
                  </a:cubicBezTo>
                  <a:cubicBezTo>
                    <a:pt x="903" y="996"/>
                    <a:pt x="1000" y="540"/>
                    <a:pt x="1065" y="82"/>
                  </a:cubicBezTo>
                  <a:cubicBezTo>
                    <a:pt x="964" y="29"/>
                    <a:pt x="852" y="0"/>
                    <a:pt x="738" y="0"/>
                  </a:cubicBezTo>
                  <a:cubicBezTo>
                    <a:pt x="733" y="0"/>
                    <a:pt x="729" y="0"/>
                    <a:pt x="72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5"/>
            <p:cNvSpPr/>
            <p:nvPr/>
          </p:nvSpPr>
          <p:spPr>
            <a:xfrm>
              <a:off x="2466600" y="2584525"/>
              <a:ext cx="37600" cy="36225"/>
            </a:xfrm>
            <a:custGeom>
              <a:rect b="b" l="l" r="r" t="t"/>
              <a:pathLst>
                <a:path extrusionOk="0" h="1449" w="1504">
                  <a:moveTo>
                    <a:pt x="723" y="1"/>
                  </a:moveTo>
                  <a:cubicBezTo>
                    <a:pt x="630" y="1"/>
                    <a:pt x="536" y="19"/>
                    <a:pt x="447" y="56"/>
                  </a:cubicBezTo>
                  <a:cubicBezTo>
                    <a:pt x="177" y="168"/>
                    <a:pt x="1" y="432"/>
                    <a:pt x="1" y="725"/>
                  </a:cubicBezTo>
                  <a:cubicBezTo>
                    <a:pt x="1" y="1124"/>
                    <a:pt x="324" y="1449"/>
                    <a:pt x="725" y="1449"/>
                  </a:cubicBezTo>
                  <a:cubicBezTo>
                    <a:pt x="1015" y="1449"/>
                    <a:pt x="1279" y="1272"/>
                    <a:pt x="1392" y="1002"/>
                  </a:cubicBezTo>
                  <a:cubicBezTo>
                    <a:pt x="1504" y="730"/>
                    <a:pt x="1441" y="421"/>
                    <a:pt x="1236" y="214"/>
                  </a:cubicBezTo>
                  <a:cubicBezTo>
                    <a:pt x="1097" y="75"/>
                    <a:pt x="911" y="1"/>
                    <a:pt x="72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5"/>
            <p:cNvSpPr/>
            <p:nvPr/>
          </p:nvSpPr>
          <p:spPr>
            <a:xfrm>
              <a:off x="2549450" y="2533325"/>
              <a:ext cx="31850" cy="36125"/>
            </a:xfrm>
            <a:custGeom>
              <a:rect b="b" l="l" r="r" t="t"/>
              <a:pathLst>
                <a:path extrusionOk="0" h="1445" w="1274">
                  <a:moveTo>
                    <a:pt x="700" y="0"/>
                  </a:moveTo>
                  <a:cubicBezTo>
                    <a:pt x="306" y="18"/>
                    <a:pt x="1" y="346"/>
                    <a:pt x="10" y="738"/>
                  </a:cubicBezTo>
                  <a:cubicBezTo>
                    <a:pt x="20" y="1131"/>
                    <a:pt x="341" y="1445"/>
                    <a:pt x="732" y="1445"/>
                  </a:cubicBezTo>
                  <a:cubicBezTo>
                    <a:pt x="941" y="1443"/>
                    <a:pt x="1139" y="1353"/>
                    <a:pt x="1274" y="1196"/>
                  </a:cubicBezTo>
                  <a:cubicBezTo>
                    <a:pt x="1131" y="776"/>
                    <a:pt x="937" y="375"/>
                    <a:pt x="70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5"/>
            <p:cNvSpPr/>
            <p:nvPr/>
          </p:nvSpPr>
          <p:spPr>
            <a:xfrm>
              <a:off x="2207900" y="2526000"/>
              <a:ext cx="37600" cy="36175"/>
            </a:xfrm>
            <a:custGeom>
              <a:rect b="b" l="l" r="r" t="t"/>
              <a:pathLst>
                <a:path extrusionOk="0" h="1447" w="1504">
                  <a:moveTo>
                    <a:pt x="779" y="0"/>
                  </a:moveTo>
                  <a:cubicBezTo>
                    <a:pt x="591" y="0"/>
                    <a:pt x="406" y="74"/>
                    <a:pt x="268" y="212"/>
                  </a:cubicBezTo>
                  <a:cubicBezTo>
                    <a:pt x="61" y="419"/>
                    <a:pt x="0" y="730"/>
                    <a:pt x="112" y="1000"/>
                  </a:cubicBezTo>
                  <a:cubicBezTo>
                    <a:pt x="225" y="1270"/>
                    <a:pt x="487" y="1447"/>
                    <a:pt x="779" y="1447"/>
                  </a:cubicBezTo>
                  <a:cubicBezTo>
                    <a:pt x="1180" y="1447"/>
                    <a:pt x="1503" y="1122"/>
                    <a:pt x="1503" y="723"/>
                  </a:cubicBezTo>
                  <a:cubicBezTo>
                    <a:pt x="1503" y="430"/>
                    <a:pt x="1327" y="168"/>
                    <a:pt x="1057" y="56"/>
                  </a:cubicBezTo>
                  <a:cubicBezTo>
                    <a:pt x="967" y="19"/>
                    <a:pt x="873" y="0"/>
                    <a:pt x="77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5"/>
            <p:cNvSpPr/>
            <p:nvPr/>
          </p:nvSpPr>
          <p:spPr>
            <a:xfrm>
              <a:off x="2304800" y="2459175"/>
              <a:ext cx="37600" cy="36175"/>
            </a:xfrm>
            <a:custGeom>
              <a:rect b="b" l="l" r="r" t="t"/>
              <a:pathLst>
                <a:path extrusionOk="0" h="1447" w="1504">
                  <a:moveTo>
                    <a:pt x="725" y="0"/>
                  </a:moveTo>
                  <a:cubicBezTo>
                    <a:pt x="324" y="0"/>
                    <a:pt x="1" y="323"/>
                    <a:pt x="1" y="722"/>
                  </a:cubicBezTo>
                  <a:cubicBezTo>
                    <a:pt x="1" y="1015"/>
                    <a:pt x="177" y="1279"/>
                    <a:pt x="447" y="1391"/>
                  </a:cubicBezTo>
                  <a:cubicBezTo>
                    <a:pt x="536" y="1428"/>
                    <a:pt x="630" y="1446"/>
                    <a:pt x="723" y="1446"/>
                  </a:cubicBezTo>
                  <a:cubicBezTo>
                    <a:pt x="912" y="1446"/>
                    <a:pt x="1097" y="1373"/>
                    <a:pt x="1236" y="1235"/>
                  </a:cubicBezTo>
                  <a:cubicBezTo>
                    <a:pt x="1441" y="1028"/>
                    <a:pt x="1504" y="717"/>
                    <a:pt x="1392" y="447"/>
                  </a:cubicBezTo>
                  <a:cubicBezTo>
                    <a:pt x="1279" y="175"/>
                    <a:pt x="1015" y="0"/>
                    <a:pt x="72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5"/>
            <p:cNvSpPr/>
            <p:nvPr/>
          </p:nvSpPr>
          <p:spPr>
            <a:xfrm>
              <a:off x="2117450" y="2548375"/>
              <a:ext cx="23150" cy="35225"/>
            </a:xfrm>
            <a:custGeom>
              <a:rect b="b" l="l" r="r" t="t"/>
              <a:pathLst>
                <a:path extrusionOk="0" h="1409" w="926">
                  <a:moveTo>
                    <a:pt x="377" y="1"/>
                  </a:moveTo>
                  <a:cubicBezTo>
                    <a:pt x="198" y="447"/>
                    <a:pt x="73" y="913"/>
                    <a:pt x="0" y="1390"/>
                  </a:cubicBezTo>
                  <a:cubicBezTo>
                    <a:pt x="52" y="1401"/>
                    <a:pt x="103" y="1409"/>
                    <a:pt x="156" y="1409"/>
                  </a:cubicBezTo>
                  <a:cubicBezTo>
                    <a:pt x="157" y="1409"/>
                    <a:pt x="159" y="1409"/>
                    <a:pt x="160" y="1409"/>
                  </a:cubicBezTo>
                  <a:cubicBezTo>
                    <a:pt x="514" y="1409"/>
                    <a:pt x="816" y="1149"/>
                    <a:pt x="871" y="799"/>
                  </a:cubicBezTo>
                  <a:cubicBezTo>
                    <a:pt x="926" y="447"/>
                    <a:pt x="715" y="109"/>
                    <a:pt x="3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5"/>
            <p:cNvSpPr/>
            <p:nvPr/>
          </p:nvSpPr>
          <p:spPr>
            <a:xfrm>
              <a:off x="2209500" y="2453525"/>
              <a:ext cx="33475" cy="20400"/>
            </a:xfrm>
            <a:custGeom>
              <a:rect b="b" l="l" r="r" t="t"/>
              <a:pathLst>
                <a:path extrusionOk="0" h="816" w="1339">
                  <a:moveTo>
                    <a:pt x="1329" y="0"/>
                  </a:moveTo>
                  <a:cubicBezTo>
                    <a:pt x="1293" y="8"/>
                    <a:pt x="1259" y="17"/>
                    <a:pt x="1223" y="27"/>
                  </a:cubicBezTo>
                  <a:cubicBezTo>
                    <a:pt x="807" y="145"/>
                    <a:pt x="398" y="291"/>
                    <a:pt x="1" y="468"/>
                  </a:cubicBezTo>
                  <a:cubicBezTo>
                    <a:pt x="133" y="688"/>
                    <a:pt x="370" y="816"/>
                    <a:pt x="618" y="816"/>
                  </a:cubicBezTo>
                  <a:cubicBezTo>
                    <a:pt x="682" y="816"/>
                    <a:pt x="748" y="807"/>
                    <a:pt x="812" y="789"/>
                  </a:cubicBezTo>
                  <a:cubicBezTo>
                    <a:pt x="1124" y="701"/>
                    <a:pt x="1339" y="416"/>
                    <a:pt x="1337" y="91"/>
                  </a:cubicBezTo>
                  <a:cubicBezTo>
                    <a:pt x="1337" y="61"/>
                    <a:pt x="1333" y="31"/>
                    <a:pt x="132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6" name="Google Shape;1706;p35"/>
          <p:cNvGrpSpPr/>
          <p:nvPr/>
        </p:nvGrpSpPr>
        <p:grpSpPr>
          <a:xfrm rot="-4701483">
            <a:off x="7932233" y="3064472"/>
            <a:ext cx="1652097" cy="3088208"/>
            <a:chOff x="4530725" y="2880400"/>
            <a:chExt cx="418300" cy="781875"/>
          </a:xfrm>
        </p:grpSpPr>
        <p:sp>
          <p:nvSpPr>
            <p:cNvPr id="1707" name="Google Shape;1707;p35"/>
            <p:cNvSpPr/>
            <p:nvPr/>
          </p:nvSpPr>
          <p:spPr>
            <a:xfrm>
              <a:off x="4686775" y="3017725"/>
              <a:ext cx="168500" cy="167750"/>
            </a:xfrm>
            <a:custGeom>
              <a:rect b="b" l="l" r="r" t="t"/>
              <a:pathLst>
                <a:path extrusionOk="0" h="6710" w="6740">
                  <a:moveTo>
                    <a:pt x="2949" y="0"/>
                  </a:moveTo>
                  <a:cubicBezTo>
                    <a:pt x="2949" y="0"/>
                    <a:pt x="2157" y="1070"/>
                    <a:pt x="1078" y="2391"/>
                  </a:cubicBezTo>
                  <a:cubicBezTo>
                    <a:pt x="0" y="3709"/>
                    <a:pt x="1315" y="6710"/>
                    <a:pt x="1315" y="6710"/>
                  </a:cubicBezTo>
                  <a:cubicBezTo>
                    <a:pt x="6740" y="3860"/>
                    <a:pt x="2949" y="1"/>
                    <a:pt x="294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35"/>
            <p:cNvSpPr/>
            <p:nvPr/>
          </p:nvSpPr>
          <p:spPr>
            <a:xfrm>
              <a:off x="4706775" y="3105275"/>
              <a:ext cx="42650" cy="119025"/>
            </a:xfrm>
            <a:custGeom>
              <a:rect b="b" l="l" r="r" t="t"/>
              <a:pathLst>
                <a:path extrusionOk="0" h="4761" w="1706">
                  <a:moveTo>
                    <a:pt x="1513" y="0"/>
                  </a:moveTo>
                  <a:cubicBezTo>
                    <a:pt x="1468" y="0"/>
                    <a:pt x="1422" y="22"/>
                    <a:pt x="1391" y="73"/>
                  </a:cubicBezTo>
                  <a:cubicBezTo>
                    <a:pt x="652" y="1382"/>
                    <a:pt x="42" y="4454"/>
                    <a:pt x="17" y="4585"/>
                  </a:cubicBezTo>
                  <a:cubicBezTo>
                    <a:pt x="0" y="4663"/>
                    <a:pt x="53" y="4741"/>
                    <a:pt x="131" y="4756"/>
                  </a:cubicBezTo>
                  <a:cubicBezTo>
                    <a:pt x="141" y="4758"/>
                    <a:pt x="150" y="4760"/>
                    <a:pt x="160" y="4760"/>
                  </a:cubicBezTo>
                  <a:cubicBezTo>
                    <a:pt x="230" y="4758"/>
                    <a:pt x="291" y="4709"/>
                    <a:pt x="304" y="4641"/>
                  </a:cubicBezTo>
                  <a:cubicBezTo>
                    <a:pt x="310" y="4608"/>
                    <a:pt x="931" y="1484"/>
                    <a:pt x="1646" y="215"/>
                  </a:cubicBezTo>
                  <a:cubicBezTo>
                    <a:pt x="1706" y="101"/>
                    <a:pt x="1610" y="0"/>
                    <a:pt x="151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5"/>
            <p:cNvSpPr/>
            <p:nvPr/>
          </p:nvSpPr>
          <p:spPr>
            <a:xfrm>
              <a:off x="4709225" y="3017725"/>
              <a:ext cx="63025" cy="66725"/>
            </a:xfrm>
            <a:custGeom>
              <a:rect b="b" l="l" r="r" t="t"/>
              <a:pathLst>
                <a:path extrusionOk="0" h="2669" w="2521">
                  <a:moveTo>
                    <a:pt x="2053" y="0"/>
                  </a:moveTo>
                  <a:cubicBezTo>
                    <a:pt x="2053" y="0"/>
                    <a:pt x="1261" y="1070"/>
                    <a:pt x="181" y="2391"/>
                  </a:cubicBezTo>
                  <a:cubicBezTo>
                    <a:pt x="111" y="2476"/>
                    <a:pt x="50" y="2569"/>
                    <a:pt x="1" y="2668"/>
                  </a:cubicBezTo>
                  <a:cubicBezTo>
                    <a:pt x="1249" y="2030"/>
                    <a:pt x="2044" y="1315"/>
                    <a:pt x="2521" y="591"/>
                  </a:cubicBezTo>
                  <a:cubicBezTo>
                    <a:pt x="2380" y="382"/>
                    <a:pt x="2224" y="185"/>
                    <a:pt x="20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5"/>
            <p:cNvSpPr/>
            <p:nvPr/>
          </p:nvSpPr>
          <p:spPr>
            <a:xfrm>
              <a:off x="4651050" y="2880400"/>
              <a:ext cx="199200" cy="205125"/>
            </a:xfrm>
            <a:custGeom>
              <a:rect b="b" l="l" r="r" t="t"/>
              <a:pathLst>
                <a:path extrusionOk="0" h="8205" w="7968">
                  <a:moveTo>
                    <a:pt x="3145" y="0"/>
                  </a:moveTo>
                  <a:cubicBezTo>
                    <a:pt x="3145" y="0"/>
                    <a:pt x="2307" y="1357"/>
                    <a:pt x="1154" y="3040"/>
                  </a:cubicBezTo>
                  <a:cubicBezTo>
                    <a:pt x="0" y="4724"/>
                    <a:pt x="1826" y="8205"/>
                    <a:pt x="1826" y="8205"/>
                  </a:cubicBezTo>
                  <a:cubicBezTo>
                    <a:pt x="7967" y="4287"/>
                    <a:pt x="3145" y="0"/>
                    <a:pt x="314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5"/>
            <p:cNvSpPr/>
            <p:nvPr/>
          </p:nvSpPr>
          <p:spPr>
            <a:xfrm>
              <a:off x="4530725" y="3039800"/>
              <a:ext cx="152875" cy="198275"/>
            </a:xfrm>
            <a:custGeom>
              <a:rect b="b" l="l" r="r" t="t"/>
              <a:pathLst>
                <a:path extrusionOk="0" h="7931" w="6115">
                  <a:moveTo>
                    <a:pt x="2180" y="1"/>
                  </a:moveTo>
                  <a:lnTo>
                    <a:pt x="2180" y="1"/>
                  </a:lnTo>
                  <a:cubicBezTo>
                    <a:pt x="0" y="7100"/>
                    <a:pt x="6115" y="7930"/>
                    <a:pt x="6115" y="7930"/>
                  </a:cubicBezTo>
                  <a:cubicBezTo>
                    <a:pt x="6115" y="7930"/>
                    <a:pt x="5921" y="6247"/>
                    <a:pt x="5763" y="4090"/>
                  </a:cubicBezTo>
                  <a:cubicBezTo>
                    <a:pt x="5608" y="1932"/>
                    <a:pt x="2180" y="1"/>
                    <a:pt x="218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5"/>
            <p:cNvSpPr/>
            <p:nvPr/>
          </p:nvSpPr>
          <p:spPr>
            <a:xfrm>
              <a:off x="4620125" y="3145175"/>
              <a:ext cx="328900" cy="517100"/>
            </a:xfrm>
            <a:custGeom>
              <a:rect b="b" l="l" r="r" t="t"/>
              <a:pathLst>
                <a:path extrusionOk="0" h="20684" w="13156">
                  <a:moveTo>
                    <a:pt x="167" y="0"/>
                  </a:moveTo>
                  <a:cubicBezTo>
                    <a:pt x="141" y="0"/>
                    <a:pt x="114" y="8"/>
                    <a:pt x="90" y="23"/>
                  </a:cubicBezTo>
                  <a:cubicBezTo>
                    <a:pt x="21" y="65"/>
                    <a:pt x="0" y="156"/>
                    <a:pt x="44" y="225"/>
                  </a:cubicBezTo>
                  <a:cubicBezTo>
                    <a:pt x="88" y="295"/>
                    <a:pt x="4544" y="7314"/>
                    <a:pt x="7721" y="11439"/>
                  </a:cubicBezTo>
                  <a:cubicBezTo>
                    <a:pt x="10881" y="15540"/>
                    <a:pt x="12826" y="20539"/>
                    <a:pt x="12845" y="20589"/>
                  </a:cubicBezTo>
                  <a:cubicBezTo>
                    <a:pt x="12866" y="20646"/>
                    <a:pt x="12921" y="20684"/>
                    <a:pt x="12982" y="20684"/>
                  </a:cubicBezTo>
                  <a:cubicBezTo>
                    <a:pt x="13085" y="20684"/>
                    <a:pt x="13155" y="20579"/>
                    <a:pt x="13119" y="20484"/>
                  </a:cubicBezTo>
                  <a:cubicBezTo>
                    <a:pt x="13100" y="20433"/>
                    <a:pt x="11139" y="15396"/>
                    <a:pt x="7952" y="11259"/>
                  </a:cubicBezTo>
                  <a:cubicBezTo>
                    <a:pt x="4783" y="7147"/>
                    <a:pt x="335" y="139"/>
                    <a:pt x="291" y="69"/>
                  </a:cubicBezTo>
                  <a:cubicBezTo>
                    <a:pt x="263" y="25"/>
                    <a:pt x="216" y="0"/>
                    <a:pt x="16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5"/>
            <p:cNvSpPr/>
            <p:nvPr/>
          </p:nvSpPr>
          <p:spPr>
            <a:xfrm>
              <a:off x="4681300" y="3000900"/>
              <a:ext cx="65300" cy="330175"/>
            </a:xfrm>
            <a:custGeom>
              <a:rect b="b" l="l" r="r" t="t"/>
              <a:pathLst>
                <a:path extrusionOk="0" h="13207" w="2612">
                  <a:moveTo>
                    <a:pt x="731" y="0"/>
                  </a:moveTo>
                  <a:cubicBezTo>
                    <a:pt x="654" y="0"/>
                    <a:pt x="589" y="59"/>
                    <a:pt x="584" y="136"/>
                  </a:cubicBezTo>
                  <a:cubicBezTo>
                    <a:pt x="578" y="215"/>
                    <a:pt x="1" y="8175"/>
                    <a:pt x="2302" y="13121"/>
                  </a:cubicBezTo>
                  <a:cubicBezTo>
                    <a:pt x="2325" y="13173"/>
                    <a:pt x="2378" y="13207"/>
                    <a:pt x="2435" y="13207"/>
                  </a:cubicBezTo>
                  <a:cubicBezTo>
                    <a:pt x="2541" y="13207"/>
                    <a:pt x="2611" y="13095"/>
                    <a:pt x="2566" y="12998"/>
                  </a:cubicBezTo>
                  <a:cubicBezTo>
                    <a:pt x="299" y="8122"/>
                    <a:pt x="871" y="238"/>
                    <a:pt x="877" y="158"/>
                  </a:cubicBezTo>
                  <a:cubicBezTo>
                    <a:pt x="882" y="77"/>
                    <a:pt x="822" y="6"/>
                    <a:pt x="742" y="1"/>
                  </a:cubicBezTo>
                  <a:cubicBezTo>
                    <a:pt x="738" y="0"/>
                    <a:pt x="735" y="0"/>
                    <a:pt x="73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5"/>
            <p:cNvSpPr/>
            <p:nvPr/>
          </p:nvSpPr>
          <p:spPr>
            <a:xfrm>
              <a:off x="4774075" y="3180575"/>
              <a:ext cx="161550" cy="180475"/>
            </a:xfrm>
            <a:custGeom>
              <a:rect b="b" l="l" r="r" t="t"/>
              <a:pathLst>
                <a:path extrusionOk="0" h="7219" w="6462">
                  <a:moveTo>
                    <a:pt x="1836" y="0"/>
                  </a:moveTo>
                  <a:cubicBezTo>
                    <a:pt x="1836" y="0"/>
                    <a:pt x="1363" y="1292"/>
                    <a:pt x="683" y="2913"/>
                  </a:cubicBezTo>
                  <a:cubicBezTo>
                    <a:pt x="1" y="4532"/>
                    <a:pt x="2045" y="7219"/>
                    <a:pt x="2045" y="7219"/>
                  </a:cubicBezTo>
                  <a:cubicBezTo>
                    <a:pt x="6461" y="2902"/>
                    <a:pt x="1836" y="0"/>
                    <a:pt x="183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5"/>
            <p:cNvSpPr/>
            <p:nvPr/>
          </p:nvSpPr>
          <p:spPr>
            <a:xfrm>
              <a:off x="4811000" y="3287900"/>
              <a:ext cx="72750" cy="240175"/>
            </a:xfrm>
            <a:custGeom>
              <a:rect b="b" l="l" r="r" t="t"/>
              <a:pathLst>
                <a:path extrusionOk="0" h="9607" w="2910">
                  <a:moveTo>
                    <a:pt x="156" y="0"/>
                  </a:moveTo>
                  <a:cubicBezTo>
                    <a:pt x="78" y="0"/>
                    <a:pt x="1" y="56"/>
                    <a:pt x="8" y="157"/>
                  </a:cubicBezTo>
                  <a:cubicBezTo>
                    <a:pt x="13" y="212"/>
                    <a:pt x="621" y="5618"/>
                    <a:pt x="2598" y="9525"/>
                  </a:cubicBezTo>
                  <a:cubicBezTo>
                    <a:pt x="2622" y="9575"/>
                    <a:pt x="2674" y="9607"/>
                    <a:pt x="2729" y="9607"/>
                  </a:cubicBezTo>
                  <a:lnTo>
                    <a:pt x="2729" y="9605"/>
                  </a:lnTo>
                  <a:cubicBezTo>
                    <a:pt x="2837" y="9605"/>
                    <a:pt x="2909" y="9491"/>
                    <a:pt x="2860" y="9394"/>
                  </a:cubicBezTo>
                  <a:cubicBezTo>
                    <a:pt x="908" y="5533"/>
                    <a:pt x="306" y="180"/>
                    <a:pt x="300" y="127"/>
                  </a:cubicBezTo>
                  <a:cubicBezTo>
                    <a:pt x="287" y="40"/>
                    <a:pt x="221"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5"/>
            <p:cNvSpPr/>
            <p:nvPr/>
          </p:nvSpPr>
          <p:spPr>
            <a:xfrm>
              <a:off x="4704825" y="3303125"/>
              <a:ext cx="101050" cy="135325"/>
            </a:xfrm>
            <a:custGeom>
              <a:rect b="b" l="l" r="r" t="t"/>
              <a:pathLst>
                <a:path extrusionOk="0" h="5413" w="4042">
                  <a:moveTo>
                    <a:pt x="0" y="1"/>
                  </a:moveTo>
                  <a:cubicBezTo>
                    <a:pt x="0" y="1"/>
                    <a:pt x="135" y="1152"/>
                    <a:pt x="245" y="2634"/>
                  </a:cubicBezTo>
                  <a:cubicBezTo>
                    <a:pt x="354" y="4114"/>
                    <a:pt x="2624" y="5412"/>
                    <a:pt x="2624" y="5412"/>
                  </a:cubicBezTo>
                  <a:cubicBezTo>
                    <a:pt x="4042" y="521"/>
                    <a:pt x="1" y="1"/>
                    <a:pt x="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5"/>
            <p:cNvSpPr/>
            <p:nvPr/>
          </p:nvSpPr>
          <p:spPr>
            <a:xfrm>
              <a:off x="4725100" y="3368650"/>
              <a:ext cx="64625" cy="92975"/>
            </a:xfrm>
            <a:custGeom>
              <a:rect b="b" l="l" r="r" t="t"/>
              <a:pathLst>
                <a:path extrusionOk="0" h="3719" w="2585">
                  <a:moveTo>
                    <a:pt x="185" y="1"/>
                  </a:moveTo>
                  <a:cubicBezTo>
                    <a:pt x="93" y="1"/>
                    <a:pt x="0" y="86"/>
                    <a:pt x="44" y="201"/>
                  </a:cubicBezTo>
                  <a:cubicBezTo>
                    <a:pt x="544" y="1417"/>
                    <a:pt x="2207" y="3570"/>
                    <a:pt x="2277" y="3661"/>
                  </a:cubicBezTo>
                  <a:cubicBezTo>
                    <a:pt x="2306" y="3698"/>
                    <a:pt x="2349" y="3718"/>
                    <a:pt x="2393" y="3718"/>
                  </a:cubicBezTo>
                  <a:cubicBezTo>
                    <a:pt x="2515" y="3718"/>
                    <a:pt x="2585" y="3578"/>
                    <a:pt x="2509" y="3483"/>
                  </a:cubicBezTo>
                  <a:cubicBezTo>
                    <a:pt x="2492" y="3460"/>
                    <a:pt x="801" y="1271"/>
                    <a:pt x="314" y="89"/>
                  </a:cubicBezTo>
                  <a:cubicBezTo>
                    <a:pt x="287" y="27"/>
                    <a:pt x="236" y="1"/>
                    <a:pt x="18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5"/>
            <p:cNvSpPr/>
            <p:nvPr/>
          </p:nvSpPr>
          <p:spPr>
            <a:xfrm>
              <a:off x="4653475" y="3445525"/>
              <a:ext cx="141300" cy="67575"/>
            </a:xfrm>
            <a:custGeom>
              <a:rect b="b" l="l" r="r" t="t"/>
              <a:pathLst>
                <a:path extrusionOk="0" h="2703" w="5652">
                  <a:moveTo>
                    <a:pt x="2415" y="0"/>
                  </a:moveTo>
                  <a:cubicBezTo>
                    <a:pt x="667" y="0"/>
                    <a:pt x="0" y="1702"/>
                    <a:pt x="0" y="1702"/>
                  </a:cubicBezTo>
                  <a:cubicBezTo>
                    <a:pt x="0" y="1702"/>
                    <a:pt x="1104" y="2069"/>
                    <a:pt x="2506" y="2597"/>
                  </a:cubicBezTo>
                  <a:cubicBezTo>
                    <a:pt x="2702" y="2671"/>
                    <a:pt x="2903" y="2702"/>
                    <a:pt x="3106" y="2702"/>
                  </a:cubicBezTo>
                  <a:cubicBezTo>
                    <a:pt x="4359" y="2702"/>
                    <a:pt x="5651" y="1489"/>
                    <a:pt x="5651" y="1489"/>
                  </a:cubicBezTo>
                  <a:cubicBezTo>
                    <a:pt x="4303" y="378"/>
                    <a:pt x="3239" y="0"/>
                    <a:pt x="241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5"/>
            <p:cNvSpPr/>
            <p:nvPr/>
          </p:nvSpPr>
          <p:spPr>
            <a:xfrm>
              <a:off x="4723825" y="3476675"/>
              <a:ext cx="104350" cy="10875"/>
            </a:xfrm>
            <a:custGeom>
              <a:rect b="b" l="l" r="r" t="t"/>
              <a:pathLst>
                <a:path extrusionOk="0" h="435" w="4174">
                  <a:moveTo>
                    <a:pt x="161" y="0"/>
                  </a:moveTo>
                  <a:cubicBezTo>
                    <a:pt x="93" y="0"/>
                    <a:pt x="32" y="48"/>
                    <a:pt x="17" y="116"/>
                  </a:cubicBezTo>
                  <a:cubicBezTo>
                    <a:pt x="0" y="196"/>
                    <a:pt x="50" y="273"/>
                    <a:pt x="130" y="291"/>
                  </a:cubicBezTo>
                  <a:cubicBezTo>
                    <a:pt x="637" y="401"/>
                    <a:pt x="1349" y="435"/>
                    <a:pt x="2030" y="435"/>
                  </a:cubicBezTo>
                  <a:cubicBezTo>
                    <a:pt x="3041" y="435"/>
                    <a:pt x="3974" y="361"/>
                    <a:pt x="4040" y="355"/>
                  </a:cubicBezTo>
                  <a:cubicBezTo>
                    <a:pt x="4118" y="346"/>
                    <a:pt x="4173" y="275"/>
                    <a:pt x="4167" y="197"/>
                  </a:cubicBezTo>
                  <a:cubicBezTo>
                    <a:pt x="4162" y="121"/>
                    <a:pt x="4095" y="63"/>
                    <a:pt x="4019" y="63"/>
                  </a:cubicBezTo>
                  <a:cubicBezTo>
                    <a:pt x="4018" y="63"/>
                    <a:pt x="4017" y="63"/>
                    <a:pt x="4015" y="63"/>
                  </a:cubicBezTo>
                  <a:cubicBezTo>
                    <a:pt x="4000" y="64"/>
                    <a:pt x="3044" y="140"/>
                    <a:pt x="2021" y="140"/>
                  </a:cubicBezTo>
                  <a:cubicBezTo>
                    <a:pt x="1360" y="140"/>
                    <a:pt x="672" y="108"/>
                    <a:pt x="192" y="4"/>
                  </a:cubicBezTo>
                  <a:cubicBezTo>
                    <a:pt x="182" y="1"/>
                    <a:pt x="171" y="0"/>
                    <a:pt x="16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5"/>
            <p:cNvSpPr/>
            <p:nvPr/>
          </p:nvSpPr>
          <p:spPr>
            <a:xfrm>
              <a:off x="4579550" y="3249975"/>
              <a:ext cx="118950" cy="139150"/>
            </a:xfrm>
            <a:custGeom>
              <a:rect b="b" l="l" r="r" t="t"/>
              <a:pathLst>
                <a:path extrusionOk="0" h="5566" w="4758">
                  <a:moveTo>
                    <a:pt x="323" y="1"/>
                  </a:moveTo>
                  <a:cubicBezTo>
                    <a:pt x="121" y="1"/>
                    <a:pt x="0" y="15"/>
                    <a:pt x="0" y="15"/>
                  </a:cubicBezTo>
                  <a:cubicBezTo>
                    <a:pt x="0" y="15"/>
                    <a:pt x="487" y="1323"/>
                    <a:pt x="1042" y="3020"/>
                  </a:cubicBezTo>
                  <a:cubicBezTo>
                    <a:pt x="1597" y="4715"/>
                    <a:pt x="4578" y="5566"/>
                    <a:pt x="4578" y="5566"/>
                  </a:cubicBezTo>
                  <a:cubicBezTo>
                    <a:pt x="4757" y="410"/>
                    <a:pt x="1394" y="1"/>
                    <a:pt x="323"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5"/>
            <p:cNvSpPr/>
            <p:nvPr/>
          </p:nvSpPr>
          <p:spPr>
            <a:xfrm>
              <a:off x="4639225" y="3337050"/>
              <a:ext cx="231500" cy="166225"/>
            </a:xfrm>
            <a:custGeom>
              <a:rect b="b" l="l" r="r" t="t"/>
              <a:pathLst>
                <a:path extrusionOk="0" h="6649" w="9260">
                  <a:moveTo>
                    <a:pt x="210" y="0"/>
                  </a:moveTo>
                  <a:cubicBezTo>
                    <a:pt x="98" y="0"/>
                    <a:pt x="0" y="143"/>
                    <a:pt x="103" y="251"/>
                  </a:cubicBezTo>
                  <a:cubicBezTo>
                    <a:pt x="150" y="300"/>
                    <a:pt x="4899" y="5245"/>
                    <a:pt x="9009" y="6639"/>
                  </a:cubicBezTo>
                  <a:cubicBezTo>
                    <a:pt x="9024" y="6645"/>
                    <a:pt x="9041" y="6647"/>
                    <a:pt x="9056" y="6647"/>
                  </a:cubicBezTo>
                  <a:lnTo>
                    <a:pt x="9056" y="6649"/>
                  </a:lnTo>
                  <a:cubicBezTo>
                    <a:pt x="9222" y="6647"/>
                    <a:pt x="9260" y="6417"/>
                    <a:pt x="9104" y="6364"/>
                  </a:cubicBezTo>
                  <a:cubicBezTo>
                    <a:pt x="5060" y="4990"/>
                    <a:pt x="361" y="97"/>
                    <a:pt x="314" y="48"/>
                  </a:cubicBezTo>
                  <a:cubicBezTo>
                    <a:pt x="281" y="14"/>
                    <a:pt x="245" y="0"/>
                    <a:pt x="21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2" name="Google Shape;1722;p35"/>
          <p:cNvSpPr/>
          <p:nvPr/>
        </p:nvSpPr>
        <p:spPr>
          <a:xfrm rot="976651">
            <a:off x="8149145" y="1531494"/>
            <a:ext cx="675372" cy="675372"/>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6" name="Shape 1726"/>
        <p:cNvGrpSpPr/>
        <p:nvPr/>
      </p:nvGrpSpPr>
      <p:grpSpPr>
        <a:xfrm>
          <a:off x="0" y="0"/>
          <a:ext cx="0" cy="0"/>
          <a:chOff x="0" y="0"/>
          <a:chExt cx="0" cy="0"/>
        </a:xfrm>
      </p:grpSpPr>
      <p:sp>
        <p:nvSpPr>
          <p:cNvPr id="1727" name="Google Shape;1727;p36"/>
          <p:cNvSpPr txBox="1"/>
          <p:nvPr>
            <p:ph type="title"/>
          </p:nvPr>
        </p:nvSpPr>
        <p:spPr>
          <a:xfrm>
            <a:off x="2366888" y="302638"/>
            <a:ext cx="4464600" cy="841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Case Study</a:t>
            </a:r>
            <a:endParaRPr/>
          </a:p>
        </p:txBody>
      </p:sp>
      <p:sp>
        <p:nvSpPr>
          <p:cNvPr id="1728" name="Google Shape;1728;p36"/>
          <p:cNvSpPr txBox="1"/>
          <p:nvPr>
            <p:ph idx="1" type="subTitle"/>
          </p:nvPr>
        </p:nvSpPr>
        <p:spPr>
          <a:xfrm>
            <a:off x="2312513" y="1105975"/>
            <a:ext cx="4464600" cy="359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900"/>
              <a:t>With the increase of people needing healthcare, most hospitals are using first come first serve basis and are not prioritising those who are in need of healthcare desperately. (e.g. </a:t>
            </a:r>
            <a:r>
              <a:rPr lang="en" sz="1900"/>
              <a:t>Severe</a:t>
            </a:r>
            <a:r>
              <a:rPr lang="en" sz="1900"/>
              <a:t> injuries and labour.) And because of that, many patients are requesting to assign queues to prioritize people with more </a:t>
            </a:r>
            <a:r>
              <a:rPr lang="en" sz="1900"/>
              <a:t>severe</a:t>
            </a:r>
            <a:r>
              <a:rPr lang="en" sz="1900"/>
              <a:t> injuries as compared to with people with normal sickness symptoms.</a:t>
            </a:r>
            <a:endParaRPr sz="1100">
              <a:solidFill>
                <a:srgbClr val="000000"/>
              </a:solidFill>
              <a:latin typeface="Arial"/>
              <a:ea typeface="Arial"/>
              <a:cs typeface="Arial"/>
              <a:sym typeface="Arial"/>
            </a:endParaRPr>
          </a:p>
          <a:p>
            <a:pPr indent="0" lvl="0" marL="0" rtl="0" algn="l">
              <a:lnSpc>
                <a:spcPct val="115000"/>
              </a:lnSpc>
              <a:spcBef>
                <a:spcPts val="1200"/>
              </a:spcBef>
              <a:spcAft>
                <a:spcPts val="0"/>
              </a:spcAft>
              <a:buNone/>
            </a:pPr>
            <a:r>
              <a:t/>
            </a:r>
            <a:endParaRPr sz="1100">
              <a:solidFill>
                <a:srgbClr val="000000"/>
              </a:solidFill>
              <a:latin typeface="Arial"/>
              <a:ea typeface="Arial"/>
              <a:cs typeface="Arial"/>
              <a:sym typeface="Arial"/>
            </a:endParaRPr>
          </a:p>
          <a:p>
            <a:pPr indent="0" lvl="0" marL="0" rtl="0" algn="ctr">
              <a:spcBef>
                <a:spcPts val="0"/>
              </a:spcBef>
              <a:spcAft>
                <a:spcPts val="1200"/>
              </a:spcAft>
              <a:buNone/>
            </a:pPr>
            <a:r>
              <a:t/>
            </a:r>
            <a:endParaRPr sz="1900"/>
          </a:p>
        </p:txBody>
      </p:sp>
      <p:grpSp>
        <p:nvGrpSpPr>
          <p:cNvPr id="1729" name="Google Shape;1729;p36"/>
          <p:cNvGrpSpPr/>
          <p:nvPr/>
        </p:nvGrpSpPr>
        <p:grpSpPr>
          <a:xfrm rot="-956800">
            <a:off x="448097" y="578617"/>
            <a:ext cx="1029161" cy="879341"/>
            <a:chOff x="992725" y="1928675"/>
            <a:chExt cx="416550" cy="355925"/>
          </a:xfrm>
        </p:grpSpPr>
        <p:sp>
          <p:nvSpPr>
            <p:cNvPr id="1730" name="Google Shape;1730;p36"/>
            <p:cNvSpPr/>
            <p:nvPr/>
          </p:nvSpPr>
          <p:spPr>
            <a:xfrm>
              <a:off x="992725" y="2027025"/>
              <a:ext cx="272850" cy="257525"/>
            </a:xfrm>
            <a:custGeom>
              <a:rect b="b" l="l" r="r" t="t"/>
              <a:pathLst>
                <a:path extrusionOk="0" h="10301" w="10914">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1" name="Google Shape;1731;p36"/>
            <p:cNvSpPr/>
            <p:nvPr/>
          </p:nvSpPr>
          <p:spPr>
            <a:xfrm>
              <a:off x="1136475" y="1928675"/>
              <a:ext cx="272800" cy="257525"/>
            </a:xfrm>
            <a:custGeom>
              <a:rect b="b" l="l" r="r" t="t"/>
              <a:pathLst>
                <a:path extrusionOk="0" h="10301" w="10912">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6"/>
            <p:cNvSpPr/>
            <p:nvPr/>
          </p:nvSpPr>
          <p:spPr>
            <a:xfrm>
              <a:off x="1038900" y="2078100"/>
              <a:ext cx="103075" cy="70725"/>
            </a:xfrm>
            <a:custGeom>
              <a:rect b="b" l="l" r="r" t="t"/>
              <a:pathLst>
                <a:path extrusionOk="0" h="2829" w="4123">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6"/>
            <p:cNvSpPr/>
            <p:nvPr/>
          </p:nvSpPr>
          <p:spPr>
            <a:xfrm>
              <a:off x="1012175" y="1944850"/>
              <a:ext cx="386075" cy="339750"/>
            </a:xfrm>
            <a:custGeom>
              <a:rect b="b" l="l" r="r" t="t"/>
              <a:pathLst>
                <a:path extrusionOk="0" h="13590" w="15443">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chemeClr val="dk1">
                <a:alpha val="22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6"/>
            <p:cNvSpPr/>
            <p:nvPr/>
          </p:nvSpPr>
          <p:spPr>
            <a:xfrm>
              <a:off x="1133500" y="2027450"/>
              <a:ext cx="136450" cy="165775"/>
            </a:xfrm>
            <a:custGeom>
              <a:rect b="b" l="l" r="r" t="t"/>
              <a:pathLst>
                <a:path extrusionOk="0" h="6631" w="5458">
                  <a:moveTo>
                    <a:pt x="293" y="1"/>
                  </a:moveTo>
                  <a:lnTo>
                    <a:pt x="0" y="238"/>
                  </a:lnTo>
                  <a:lnTo>
                    <a:pt x="5165" y="6630"/>
                  </a:lnTo>
                  <a:lnTo>
                    <a:pt x="5457" y="6393"/>
                  </a:lnTo>
                  <a:lnTo>
                    <a:pt x="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5" name="Google Shape;1735;p36"/>
          <p:cNvGrpSpPr/>
          <p:nvPr/>
        </p:nvGrpSpPr>
        <p:grpSpPr>
          <a:xfrm rot="-1977950">
            <a:off x="1470685" y="1281134"/>
            <a:ext cx="453805" cy="841903"/>
            <a:chOff x="1411675" y="2134550"/>
            <a:chExt cx="183675" cy="340775"/>
          </a:xfrm>
        </p:grpSpPr>
        <p:sp>
          <p:nvSpPr>
            <p:cNvPr id="1736" name="Google Shape;1736;p36"/>
            <p:cNvSpPr/>
            <p:nvPr/>
          </p:nvSpPr>
          <p:spPr>
            <a:xfrm>
              <a:off x="1411675" y="2134550"/>
              <a:ext cx="170175" cy="178225"/>
            </a:xfrm>
            <a:custGeom>
              <a:rect b="b" l="l" r="r" t="t"/>
              <a:pathLst>
                <a:path extrusionOk="0" h="7129" w="6807">
                  <a:moveTo>
                    <a:pt x="3312" y="1"/>
                  </a:moveTo>
                  <a:cubicBezTo>
                    <a:pt x="3207" y="1"/>
                    <a:pt x="3102" y="6"/>
                    <a:pt x="2995" y="17"/>
                  </a:cubicBezTo>
                  <a:cubicBezTo>
                    <a:pt x="1264" y="190"/>
                    <a:pt x="0" y="1733"/>
                    <a:pt x="173" y="3464"/>
                  </a:cubicBezTo>
                  <a:lnTo>
                    <a:pt x="540" y="7129"/>
                  </a:lnTo>
                  <a:lnTo>
                    <a:pt x="6807" y="6502"/>
                  </a:lnTo>
                  <a:lnTo>
                    <a:pt x="6442" y="2838"/>
                  </a:lnTo>
                  <a:cubicBezTo>
                    <a:pt x="6280" y="1214"/>
                    <a:pt x="4911" y="1"/>
                    <a:pt x="33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6"/>
            <p:cNvSpPr/>
            <p:nvPr/>
          </p:nvSpPr>
          <p:spPr>
            <a:xfrm>
              <a:off x="1425175" y="2297075"/>
              <a:ext cx="170175" cy="178250"/>
            </a:xfrm>
            <a:custGeom>
              <a:rect b="b" l="l" r="r" t="t"/>
              <a:pathLst>
                <a:path extrusionOk="0" h="7130" w="6807">
                  <a:moveTo>
                    <a:pt x="6267" y="1"/>
                  </a:moveTo>
                  <a:lnTo>
                    <a:pt x="0" y="628"/>
                  </a:lnTo>
                  <a:lnTo>
                    <a:pt x="365" y="4291"/>
                  </a:lnTo>
                  <a:cubicBezTo>
                    <a:pt x="527" y="5916"/>
                    <a:pt x="1896" y="7129"/>
                    <a:pt x="3495" y="7129"/>
                  </a:cubicBezTo>
                  <a:cubicBezTo>
                    <a:pt x="3600" y="7129"/>
                    <a:pt x="3705" y="7124"/>
                    <a:pt x="3812" y="7113"/>
                  </a:cubicBezTo>
                  <a:cubicBezTo>
                    <a:pt x="5543" y="6940"/>
                    <a:pt x="6807" y="5397"/>
                    <a:pt x="6634" y="3666"/>
                  </a:cubicBezTo>
                  <a:lnTo>
                    <a:pt x="6267"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6"/>
            <p:cNvSpPr/>
            <p:nvPr/>
          </p:nvSpPr>
          <p:spPr>
            <a:xfrm>
              <a:off x="1516375" y="2180875"/>
              <a:ext cx="34850" cy="94475"/>
            </a:xfrm>
            <a:custGeom>
              <a:rect b="b" l="l" r="r" t="t"/>
              <a:pathLst>
                <a:path extrusionOk="0" h="3779" w="1394">
                  <a:moveTo>
                    <a:pt x="429" y="1"/>
                  </a:moveTo>
                  <a:cubicBezTo>
                    <a:pt x="421" y="1"/>
                    <a:pt x="412" y="2"/>
                    <a:pt x="403" y="3"/>
                  </a:cubicBezTo>
                  <a:cubicBezTo>
                    <a:pt x="109" y="51"/>
                    <a:pt x="0" y="934"/>
                    <a:pt x="162" y="1975"/>
                  </a:cubicBezTo>
                  <a:cubicBezTo>
                    <a:pt x="319" y="2989"/>
                    <a:pt x="673" y="3779"/>
                    <a:pt x="964" y="3779"/>
                  </a:cubicBezTo>
                  <a:cubicBezTo>
                    <a:pt x="972" y="3779"/>
                    <a:pt x="980" y="3778"/>
                    <a:pt x="989" y="3777"/>
                  </a:cubicBezTo>
                  <a:cubicBezTo>
                    <a:pt x="1283" y="3727"/>
                    <a:pt x="1393" y="2844"/>
                    <a:pt x="1232" y="1802"/>
                  </a:cubicBezTo>
                  <a:cubicBezTo>
                    <a:pt x="1075" y="790"/>
                    <a:pt x="721" y="1"/>
                    <a:pt x="42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6"/>
            <p:cNvSpPr/>
            <p:nvPr/>
          </p:nvSpPr>
          <p:spPr>
            <a:xfrm>
              <a:off x="1413425" y="2134575"/>
              <a:ext cx="131375" cy="340725"/>
            </a:xfrm>
            <a:custGeom>
              <a:rect b="b" l="l" r="r" t="t"/>
              <a:pathLst>
                <a:path extrusionOk="0" h="13629" w="5255">
                  <a:moveTo>
                    <a:pt x="3234" y="0"/>
                  </a:moveTo>
                  <a:cubicBezTo>
                    <a:pt x="2474" y="0"/>
                    <a:pt x="1730" y="277"/>
                    <a:pt x="1148" y="791"/>
                  </a:cubicBezTo>
                  <a:cubicBezTo>
                    <a:pt x="390" y="1462"/>
                    <a:pt x="1" y="2455"/>
                    <a:pt x="103" y="3463"/>
                  </a:cubicBezTo>
                  <a:lnTo>
                    <a:pt x="470" y="7128"/>
                  </a:lnTo>
                  <a:lnTo>
                    <a:pt x="835" y="10791"/>
                  </a:lnTo>
                  <a:cubicBezTo>
                    <a:pt x="934" y="11799"/>
                    <a:pt x="1513" y="12697"/>
                    <a:pt x="2389" y="13205"/>
                  </a:cubicBezTo>
                  <a:cubicBezTo>
                    <a:pt x="2876" y="13486"/>
                    <a:pt x="3420" y="13629"/>
                    <a:pt x="3967" y="13629"/>
                  </a:cubicBezTo>
                  <a:cubicBezTo>
                    <a:pt x="4405" y="13629"/>
                    <a:pt x="4844" y="13537"/>
                    <a:pt x="5255" y="13353"/>
                  </a:cubicBezTo>
                  <a:cubicBezTo>
                    <a:pt x="3932" y="13055"/>
                    <a:pt x="2948" y="11945"/>
                    <a:pt x="2813" y="10594"/>
                  </a:cubicBezTo>
                  <a:lnTo>
                    <a:pt x="2446" y="6930"/>
                  </a:lnTo>
                  <a:lnTo>
                    <a:pt x="2080" y="3265"/>
                  </a:lnTo>
                  <a:cubicBezTo>
                    <a:pt x="1947" y="1916"/>
                    <a:pt x="2691" y="631"/>
                    <a:pt x="3928" y="78"/>
                  </a:cubicBezTo>
                  <a:cubicBezTo>
                    <a:pt x="3698" y="26"/>
                    <a:pt x="3465" y="0"/>
                    <a:pt x="3234" y="0"/>
                  </a:cubicBezTo>
                  <a:close/>
                </a:path>
              </a:pathLst>
            </a:custGeom>
            <a:solidFill>
              <a:schemeClr val="dk1">
                <a:alpha val="22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6"/>
            <p:cNvSpPr/>
            <p:nvPr/>
          </p:nvSpPr>
          <p:spPr>
            <a:xfrm>
              <a:off x="1425125" y="2297075"/>
              <a:ext cx="156725" cy="15700"/>
            </a:xfrm>
            <a:custGeom>
              <a:rect b="b" l="l" r="r" t="t"/>
              <a:pathLst>
                <a:path extrusionOk="0" h="628" w="6269">
                  <a:moveTo>
                    <a:pt x="0" y="628"/>
                  </a:moveTo>
                  <a:lnTo>
                    <a:pt x="6269" y="1"/>
                  </a:lnTo>
                </a:path>
              </a:pathLst>
            </a:custGeom>
            <a:solidFill>
              <a:srgbClr val="EDAB4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6"/>
            <p:cNvSpPr/>
            <p:nvPr/>
          </p:nvSpPr>
          <p:spPr>
            <a:xfrm>
              <a:off x="1424750" y="2292375"/>
              <a:ext cx="157625" cy="25075"/>
            </a:xfrm>
            <a:custGeom>
              <a:rect b="b" l="l" r="r" t="t"/>
              <a:pathLst>
                <a:path extrusionOk="0" h="1003" w="6305">
                  <a:moveTo>
                    <a:pt x="6269" y="1"/>
                  </a:moveTo>
                  <a:lnTo>
                    <a:pt x="0" y="628"/>
                  </a:lnTo>
                  <a:lnTo>
                    <a:pt x="38" y="1002"/>
                  </a:lnTo>
                  <a:lnTo>
                    <a:pt x="6305" y="373"/>
                  </a:lnTo>
                  <a:lnTo>
                    <a:pt x="626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742" name="Google Shape;1742;p36"/>
          <p:cNvCxnSpPr/>
          <p:nvPr/>
        </p:nvCxnSpPr>
        <p:spPr>
          <a:xfrm>
            <a:off x="2564513" y="1019163"/>
            <a:ext cx="4212600" cy="0"/>
          </a:xfrm>
          <a:prstGeom prst="straightConnector1">
            <a:avLst/>
          </a:prstGeom>
          <a:noFill/>
          <a:ln cap="rnd" cmpd="sng" w="19050">
            <a:solidFill>
              <a:schemeClr val="dk1"/>
            </a:solidFill>
            <a:prstDash val="solid"/>
            <a:round/>
            <a:headEnd len="med" w="med" type="none"/>
            <a:tailEnd len="med" w="med" type="none"/>
          </a:ln>
        </p:spPr>
      </p:cxnSp>
      <p:grpSp>
        <p:nvGrpSpPr>
          <p:cNvPr id="1743" name="Google Shape;1743;p36"/>
          <p:cNvGrpSpPr/>
          <p:nvPr/>
        </p:nvGrpSpPr>
        <p:grpSpPr>
          <a:xfrm rot="-956800">
            <a:off x="7549122" y="3580067"/>
            <a:ext cx="1029161" cy="879341"/>
            <a:chOff x="992725" y="1928675"/>
            <a:chExt cx="416550" cy="355925"/>
          </a:xfrm>
        </p:grpSpPr>
        <p:sp>
          <p:nvSpPr>
            <p:cNvPr id="1744" name="Google Shape;1744;p36"/>
            <p:cNvSpPr/>
            <p:nvPr/>
          </p:nvSpPr>
          <p:spPr>
            <a:xfrm>
              <a:off x="992725" y="2027025"/>
              <a:ext cx="272850" cy="257525"/>
            </a:xfrm>
            <a:custGeom>
              <a:rect b="b" l="l" r="r" t="t"/>
              <a:pathLst>
                <a:path extrusionOk="0" h="10301" w="10914">
                  <a:moveTo>
                    <a:pt x="5751" y="1"/>
                  </a:moveTo>
                  <a:lnTo>
                    <a:pt x="2028" y="3020"/>
                  </a:lnTo>
                  <a:cubicBezTo>
                    <a:pt x="271" y="4445"/>
                    <a:pt x="1" y="7025"/>
                    <a:pt x="1428" y="8783"/>
                  </a:cubicBezTo>
                  <a:cubicBezTo>
                    <a:pt x="2238" y="9782"/>
                    <a:pt x="3420" y="10300"/>
                    <a:pt x="4613" y="10300"/>
                  </a:cubicBezTo>
                  <a:cubicBezTo>
                    <a:pt x="5520" y="10300"/>
                    <a:pt x="6432" y="10001"/>
                    <a:pt x="7191" y="9385"/>
                  </a:cubicBezTo>
                  <a:lnTo>
                    <a:pt x="10914" y="6366"/>
                  </a:lnTo>
                  <a:lnTo>
                    <a:pt x="575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6"/>
            <p:cNvSpPr/>
            <p:nvPr/>
          </p:nvSpPr>
          <p:spPr>
            <a:xfrm>
              <a:off x="1136475" y="1928675"/>
              <a:ext cx="272800" cy="257525"/>
            </a:xfrm>
            <a:custGeom>
              <a:rect b="b" l="l" r="r" t="t"/>
              <a:pathLst>
                <a:path extrusionOk="0" h="10301" w="10912">
                  <a:moveTo>
                    <a:pt x="6300" y="1"/>
                  </a:moveTo>
                  <a:cubicBezTo>
                    <a:pt x="5393" y="1"/>
                    <a:pt x="4481" y="301"/>
                    <a:pt x="3721" y="917"/>
                  </a:cubicBezTo>
                  <a:lnTo>
                    <a:pt x="1" y="3935"/>
                  </a:lnTo>
                  <a:lnTo>
                    <a:pt x="5164" y="10300"/>
                  </a:lnTo>
                  <a:lnTo>
                    <a:pt x="8884" y="7283"/>
                  </a:lnTo>
                  <a:cubicBezTo>
                    <a:pt x="10642" y="5856"/>
                    <a:pt x="10912" y="3275"/>
                    <a:pt x="9486" y="1518"/>
                  </a:cubicBezTo>
                  <a:cubicBezTo>
                    <a:pt x="8676" y="519"/>
                    <a:pt x="7493" y="1"/>
                    <a:pt x="630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6"/>
            <p:cNvSpPr/>
            <p:nvPr/>
          </p:nvSpPr>
          <p:spPr>
            <a:xfrm>
              <a:off x="1038900" y="2078100"/>
              <a:ext cx="103075" cy="70725"/>
            </a:xfrm>
            <a:custGeom>
              <a:rect b="b" l="l" r="r" t="t"/>
              <a:pathLst>
                <a:path extrusionOk="0" h="2829" w="4123">
                  <a:moveTo>
                    <a:pt x="3644" y="0"/>
                  </a:moveTo>
                  <a:cubicBezTo>
                    <a:pt x="3233" y="0"/>
                    <a:pt x="2466" y="337"/>
                    <a:pt x="1684" y="891"/>
                  </a:cubicBezTo>
                  <a:cubicBezTo>
                    <a:pt x="660" y="1617"/>
                    <a:pt x="1" y="2442"/>
                    <a:pt x="210" y="2729"/>
                  </a:cubicBezTo>
                  <a:cubicBezTo>
                    <a:pt x="259" y="2797"/>
                    <a:pt x="352" y="2829"/>
                    <a:pt x="479" y="2829"/>
                  </a:cubicBezTo>
                  <a:cubicBezTo>
                    <a:pt x="890" y="2829"/>
                    <a:pt x="1657" y="2493"/>
                    <a:pt x="2439" y="1938"/>
                  </a:cubicBezTo>
                  <a:cubicBezTo>
                    <a:pt x="3463" y="1211"/>
                    <a:pt x="4122" y="388"/>
                    <a:pt x="3915" y="101"/>
                  </a:cubicBezTo>
                  <a:cubicBezTo>
                    <a:pt x="3866" y="33"/>
                    <a:pt x="3772" y="0"/>
                    <a:pt x="364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6"/>
            <p:cNvSpPr/>
            <p:nvPr/>
          </p:nvSpPr>
          <p:spPr>
            <a:xfrm>
              <a:off x="1012175" y="1944850"/>
              <a:ext cx="386075" cy="339750"/>
            </a:xfrm>
            <a:custGeom>
              <a:rect b="b" l="l" r="r" t="t"/>
              <a:pathLst>
                <a:path extrusionOk="0" h="13590" w="15443">
                  <a:moveTo>
                    <a:pt x="13480" y="0"/>
                  </a:moveTo>
                  <a:lnTo>
                    <a:pt x="13480" y="0"/>
                  </a:lnTo>
                  <a:cubicBezTo>
                    <a:pt x="14084" y="1606"/>
                    <a:pt x="13636" y="3487"/>
                    <a:pt x="12228" y="4627"/>
                  </a:cubicBezTo>
                  <a:lnTo>
                    <a:pt x="8507" y="7646"/>
                  </a:lnTo>
                  <a:lnTo>
                    <a:pt x="4785" y="10664"/>
                  </a:lnTo>
                  <a:cubicBezTo>
                    <a:pt x="4026" y="11279"/>
                    <a:pt x="3115" y="11577"/>
                    <a:pt x="2210" y="11577"/>
                  </a:cubicBezTo>
                  <a:cubicBezTo>
                    <a:pt x="1436" y="11577"/>
                    <a:pt x="666" y="11359"/>
                    <a:pt x="0" y="10934"/>
                  </a:cubicBezTo>
                  <a:lnTo>
                    <a:pt x="0" y="10934"/>
                  </a:lnTo>
                  <a:cubicBezTo>
                    <a:pt x="462" y="12167"/>
                    <a:pt x="1490" y="13102"/>
                    <a:pt x="2761" y="13448"/>
                  </a:cubicBezTo>
                  <a:cubicBezTo>
                    <a:pt x="3114" y="13543"/>
                    <a:pt x="3473" y="13590"/>
                    <a:pt x="3830" y="13590"/>
                  </a:cubicBezTo>
                  <a:cubicBezTo>
                    <a:pt x="4761" y="13590"/>
                    <a:pt x="5676" y="13273"/>
                    <a:pt x="6413" y="12672"/>
                  </a:cubicBezTo>
                  <a:lnTo>
                    <a:pt x="10136" y="9653"/>
                  </a:lnTo>
                  <a:lnTo>
                    <a:pt x="13856" y="6634"/>
                  </a:lnTo>
                  <a:cubicBezTo>
                    <a:pt x="14880" y="5805"/>
                    <a:pt x="15443" y="4536"/>
                    <a:pt x="15369" y="3221"/>
                  </a:cubicBezTo>
                  <a:cubicBezTo>
                    <a:pt x="15295" y="1906"/>
                    <a:pt x="14591" y="707"/>
                    <a:pt x="13480" y="0"/>
                  </a:cubicBezTo>
                  <a:close/>
                </a:path>
              </a:pathLst>
            </a:custGeom>
            <a:solidFill>
              <a:schemeClr val="dk1">
                <a:alpha val="22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6"/>
            <p:cNvSpPr/>
            <p:nvPr/>
          </p:nvSpPr>
          <p:spPr>
            <a:xfrm>
              <a:off x="1133500" y="2027450"/>
              <a:ext cx="136450" cy="165775"/>
            </a:xfrm>
            <a:custGeom>
              <a:rect b="b" l="l" r="r" t="t"/>
              <a:pathLst>
                <a:path extrusionOk="0" h="6631" w="5458">
                  <a:moveTo>
                    <a:pt x="293" y="1"/>
                  </a:moveTo>
                  <a:lnTo>
                    <a:pt x="0" y="238"/>
                  </a:lnTo>
                  <a:lnTo>
                    <a:pt x="5165" y="6630"/>
                  </a:lnTo>
                  <a:lnTo>
                    <a:pt x="5457" y="6393"/>
                  </a:lnTo>
                  <a:lnTo>
                    <a:pt x="2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2" name="Shape 1752"/>
        <p:cNvGrpSpPr/>
        <p:nvPr/>
      </p:nvGrpSpPr>
      <p:grpSpPr>
        <a:xfrm>
          <a:off x="0" y="0"/>
          <a:ext cx="0" cy="0"/>
          <a:chOff x="0" y="0"/>
          <a:chExt cx="0" cy="0"/>
        </a:xfrm>
      </p:grpSpPr>
      <p:sp>
        <p:nvSpPr>
          <p:cNvPr id="1753" name="Google Shape;1753;p37"/>
          <p:cNvSpPr/>
          <p:nvPr/>
        </p:nvSpPr>
        <p:spPr>
          <a:xfrm>
            <a:off x="-1576850" y="1368975"/>
            <a:ext cx="4905300" cy="4905300"/>
          </a:xfrm>
          <a:prstGeom prst="ellipse">
            <a:avLst/>
          </a:prstGeom>
          <a:solidFill>
            <a:schemeClr val="accen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txBox="1"/>
          <p:nvPr>
            <p:ph type="title"/>
          </p:nvPr>
        </p:nvSpPr>
        <p:spPr>
          <a:xfrm>
            <a:off x="2824600" y="2445588"/>
            <a:ext cx="5806800" cy="756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Problems &amp; Solutions</a:t>
            </a:r>
            <a:endParaRPr>
              <a:highlight>
                <a:schemeClr val="lt2"/>
              </a:highlight>
            </a:endParaRPr>
          </a:p>
        </p:txBody>
      </p:sp>
      <p:sp>
        <p:nvSpPr>
          <p:cNvPr id="1755" name="Google Shape;1755;p37"/>
          <p:cNvSpPr txBox="1"/>
          <p:nvPr>
            <p:ph idx="2" type="title"/>
          </p:nvPr>
        </p:nvSpPr>
        <p:spPr>
          <a:xfrm>
            <a:off x="6830275" y="1061850"/>
            <a:ext cx="1448100" cy="825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02</a:t>
            </a:r>
            <a:endParaRPr/>
          </a:p>
        </p:txBody>
      </p:sp>
      <p:cxnSp>
        <p:nvCxnSpPr>
          <p:cNvPr id="1756" name="Google Shape;1756;p37"/>
          <p:cNvCxnSpPr/>
          <p:nvPr/>
        </p:nvCxnSpPr>
        <p:spPr>
          <a:xfrm>
            <a:off x="4192925" y="3821613"/>
            <a:ext cx="4181700" cy="0"/>
          </a:xfrm>
          <a:prstGeom prst="straightConnector1">
            <a:avLst/>
          </a:prstGeom>
          <a:noFill/>
          <a:ln cap="rnd" cmpd="sng" w="19050">
            <a:solidFill>
              <a:schemeClr val="dk1"/>
            </a:solidFill>
            <a:prstDash val="solid"/>
            <a:round/>
            <a:headEnd len="med" w="med" type="none"/>
            <a:tailEnd len="med" w="med" type="none"/>
          </a:ln>
        </p:spPr>
      </p:cxnSp>
      <p:sp>
        <p:nvSpPr>
          <p:cNvPr id="1757" name="Google Shape;1757;p37"/>
          <p:cNvSpPr/>
          <p:nvPr/>
        </p:nvSpPr>
        <p:spPr>
          <a:xfrm rot="-2004035">
            <a:off x="3280920" y="1687615"/>
            <a:ext cx="675217" cy="675217"/>
          </a:xfrm>
          <a:prstGeom prst="mathPlus">
            <a:avLst>
              <a:gd fmla="val 23520" name="adj1"/>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58" name="Google Shape;1758;p37"/>
          <p:cNvGrpSpPr/>
          <p:nvPr/>
        </p:nvGrpSpPr>
        <p:grpSpPr>
          <a:xfrm>
            <a:off x="-85603" y="826084"/>
            <a:ext cx="3121848" cy="5015599"/>
            <a:chOff x="5590675" y="2440875"/>
            <a:chExt cx="1205300" cy="1936450"/>
          </a:xfrm>
        </p:grpSpPr>
        <p:sp>
          <p:nvSpPr>
            <p:cNvPr id="1759" name="Google Shape;1759;p37"/>
            <p:cNvSpPr/>
            <p:nvPr/>
          </p:nvSpPr>
          <p:spPr>
            <a:xfrm>
              <a:off x="5590675" y="3198675"/>
              <a:ext cx="354800" cy="528450"/>
            </a:xfrm>
            <a:custGeom>
              <a:rect b="b" l="l" r="r" t="t"/>
              <a:pathLst>
                <a:path extrusionOk="0" h="21138" w="14192">
                  <a:moveTo>
                    <a:pt x="3773" y="0"/>
                  </a:moveTo>
                  <a:cubicBezTo>
                    <a:pt x="3256" y="933"/>
                    <a:pt x="795" y="7154"/>
                    <a:pt x="1" y="20985"/>
                  </a:cubicBezTo>
                  <a:cubicBezTo>
                    <a:pt x="1" y="20985"/>
                    <a:pt x="3909" y="21137"/>
                    <a:pt x="7738" y="21137"/>
                  </a:cubicBezTo>
                  <a:cubicBezTo>
                    <a:pt x="9259" y="21137"/>
                    <a:pt x="10768" y="21113"/>
                    <a:pt x="12014" y="21046"/>
                  </a:cubicBezTo>
                  <a:lnTo>
                    <a:pt x="14191" y="1796"/>
                  </a:lnTo>
                  <a:lnTo>
                    <a:pt x="37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5618575" y="3041050"/>
              <a:ext cx="1177400" cy="666450"/>
            </a:xfrm>
            <a:custGeom>
              <a:rect b="b" l="l" r="r" t="t"/>
              <a:pathLst>
                <a:path extrusionOk="0" h="26658" w="47096">
                  <a:moveTo>
                    <a:pt x="16199" y="1"/>
                  </a:moveTo>
                  <a:cubicBezTo>
                    <a:pt x="13085" y="1"/>
                    <a:pt x="4375" y="599"/>
                    <a:pt x="2354" y="7147"/>
                  </a:cubicBezTo>
                  <a:cubicBezTo>
                    <a:pt x="0" y="14770"/>
                    <a:pt x="1374" y="24936"/>
                    <a:pt x="1475" y="26110"/>
                  </a:cubicBezTo>
                  <a:lnTo>
                    <a:pt x="44700" y="26658"/>
                  </a:lnTo>
                  <a:cubicBezTo>
                    <a:pt x="44700" y="26658"/>
                    <a:pt x="47095" y="8"/>
                    <a:pt x="27693" y="8"/>
                  </a:cubicBezTo>
                  <a:cubicBezTo>
                    <a:pt x="27370" y="8"/>
                    <a:pt x="27041" y="16"/>
                    <a:pt x="26705" y="31"/>
                  </a:cubicBezTo>
                  <a:lnTo>
                    <a:pt x="17311" y="31"/>
                  </a:lnTo>
                  <a:cubicBezTo>
                    <a:pt x="17311" y="31"/>
                    <a:pt x="16894" y="1"/>
                    <a:pt x="1619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5691575" y="3361600"/>
              <a:ext cx="979050" cy="1015725"/>
            </a:xfrm>
            <a:custGeom>
              <a:rect b="b" l="l" r="r" t="t"/>
              <a:pathLst>
                <a:path extrusionOk="0" h="40629" w="39162">
                  <a:moveTo>
                    <a:pt x="1" y="1"/>
                  </a:moveTo>
                  <a:lnTo>
                    <a:pt x="2699" y="27213"/>
                  </a:lnTo>
                  <a:lnTo>
                    <a:pt x="2271" y="40204"/>
                  </a:lnTo>
                  <a:cubicBezTo>
                    <a:pt x="7001" y="40532"/>
                    <a:pt x="13634" y="40628"/>
                    <a:pt x="19806" y="40628"/>
                  </a:cubicBezTo>
                  <a:cubicBezTo>
                    <a:pt x="28645" y="40628"/>
                    <a:pt x="36537" y="40430"/>
                    <a:pt x="36537" y="40430"/>
                  </a:cubicBezTo>
                  <a:lnTo>
                    <a:pt x="35737" y="26740"/>
                  </a:lnTo>
                  <a:lnTo>
                    <a:pt x="39161" y="7917"/>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5884400" y="2956300"/>
              <a:ext cx="365050" cy="415250"/>
            </a:xfrm>
            <a:custGeom>
              <a:rect b="b" l="l" r="r" t="t"/>
              <a:pathLst>
                <a:path extrusionOk="0" h="16610" w="14602">
                  <a:moveTo>
                    <a:pt x="6742" y="0"/>
                  </a:moveTo>
                  <a:lnTo>
                    <a:pt x="0" y="3677"/>
                  </a:lnTo>
                  <a:lnTo>
                    <a:pt x="8323" y="10016"/>
                  </a:lnTo>
                  <a:lnTo>
                    <a:pt x="5460" y="11546"/>
                  </a:lnTo>
                  <a:lnTo>
                    <a:pt x="14601" y="16610"/>
                  </a:lnTo>
                  <a:lnTo>
                    <a:pt x="14601" y="16610"/>
                  </a:lnTo>
                  <a:lnTo>
                    <a:pt x="6678" y="3421"/>
                  </a:lnTo>
                  <a:lnTo>
                    <a:pt x="674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5879250" y="3044600"/>
              <a:ext cx="375275" cy="330650"/>
            </a:xfrm>
            <a:custGeom>
              <a:rect b="b" l="l" r="r" t="t"/>
              <a:pathLst>
                <a:path extrusionOk="0" h="13226" w="15011">
                  <a:moveTo>
                    <a:pt x="210" y="1"/>
                  </a:moveTo>
                  <a:cubicBezTo>
                    <a:pt x="93" y="1"/>
                    <a:pt x="1" y="159"/>
                    <a:pt x="113" y="259"/>
                  </a:cubicBezTo>
                  <a:lnTo>
                    <a:pt x="5666" y="4852"/>
                  </a:lnTo>
                  <a:lnTo>
                    <a:pt x="2994" y="6279"/>
                  </a:lnTo>
                  <a:cubicBezTo>
                    <a:pt x="2891" y="6334"/>
                    <a:pt x="2889" y="6479"/>
                    <a:pt x="2990" y="6536"/>
                  </a:cubicBezTo>
                  <a:lnTo>
                    <a:pt x="14735" y="13205"/>
                  </a:lnTo>
                  <a:cubicBezTo>
                    <a:pt x="14756" y="13218"/>
                    <a:pt x="14781" y="13224"/>
                    <a:pt x="14807" y="13224"/>
                  </a:cubicBezTo>
                  <a:lnTo>
                    <a:pt x="14807" y="13226"/>
                  </a:lnTo>
                  <a:cubicBezTo>
                    <a:pt x="14957" y="13224"/>
                    <a:pt x="15011" y="13025"/>
                    <a:pt x="14880" y="12952"/>
                  </a:cubicBezTo>
                  <a:lnTo>
                    <a:pt x="3366" y="6412"/>
                  </a:lnTo>
                  <a:lnTo>
                    <a:pt x="5996" y="5006"/>
                  </a:lnTo>
                  <a:cubicBezTo>
                    <a:pt x="6087" y="4956"/>
                    <a:pt x="6101" y="4831"/>
                    <a:pt x="6019" y="4765"/>
                  </a:cubicBezTo>
                  <a:lnTo>
                    <a:pt x="300" y="33"/>
                  </a:lnTo>
                  <a:cubicBezTo>
                    <a:pt x="270" y="11"/>
                    <a:pt x="240" y="1"/>
                    <a:pt x="21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6249425" y="2965475"/>
              <a:ext cx="164950" cy="406075"/>
            </a:xfrm>
            <a:custGeom>
              <a:rect b="b" l="l" r="r" t="t"/>
              <a:pathLst>
                <a:path extrusionOk="0" h="16243" w="6598">
                  <a:moveTo>
                    <a:pt x="1412" y="0"/>
                  </a:moveTo>
                  <a:lnTo>
                    <a:pt x="0" y="16243"/>
                  </a:lnTo>
                  <a:lnTo>
                    <a:pt x="4407" y="10472"/>
                  </a:lnTo>
                  <a:lnTo>
                    <a:pt x="2875" y="9649"/>
                  </a:lnTo>
                  <a:lnTo>
                    <a:pt x="6598" y="3527"/>
                  </a:lnTo>
                  <a:lnTo>
                    <a:pt x="14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6245250" y="3049950"/>
              <a:ext cx="174000" cy="325275"/>
            </a:xfrm>
            <a:custGeom>
              <a:rect b="b" l="l" r="r" t="t"/>
              <a:pathLst>
                <a:path extrusionOk="0" h="13011" w="6960">
                  <a:moveTo>
                    <a:pt x="6760" y="1"/>
                  </a:moveTo>
                  <a:cubicBezTo>
                    <a:pt x="6717" y="1"/>
                    <a:pt x="6675" y="20"/>
                    <a:pt x="6643" y="66"/>
                  </a:cubicBezTo>
                  <a:lnTo>
                    <a:pt x="3916" y="4201"/>
                  </a:lnTo>
                  <a:lnTo>
                    <a:pt x="5444" y="5024"/>
                  </a:lnTo>
                  <a:lnTo>
                    <a:pt x="46" y="12780"/>
                  </a:lnTo>
                  <a:cubicBezTo>
                    <a:pt x="0" y="12847"/>
                    <a:pt x="17" y="12938"/>
                    <a:pt x="84" y="12983"/>
                  </a:cubicBezTo>
                  <a:cubicBezTo>
                    <a:pt x="107" y="13001"/>
                    <a:pt x="137" y="13010"/>
                    <a:pt x="167" y="13010"/>
                  </a:cubicBezTo>
                  <a:cubicBezTo>
                    <a:pt x="215" y="13010"/>
                    <a:pt x="259" y="12987"/>
                    <a:pt x="287" y="12949"/>
                  </a:cubicBezTo>
                  <a:lnTo>
                    <a:pt x="5872" y="4921"/>
                  </a:lnTo>
                  <a:lnTo>
                    <a:pt x="4336" y="4095"/>
                  </a:lnTo>
                  <a:lnTo>
                    <a:pt x="6888" y="228"/>
                  </a:lnTo>
                  <a:cubicBezTo>
                    <a:pt x="6960" y="113"/>
                    <a:pt x="6861" y="1"/>
                    <a:pt x="676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5975425" y="3404425"/>
              <a:ext cx="111900" cy="165575"/>
            </a:xfrm>
            <a:custGeom>
              <a:rect b="b" l="l" r="r" t="t"/>
              <a:pathLst>
                <a:path extrusionOk="0" h="6623" w="4476">
                  <a:moveTo>
                    <a:pt x="1995" y="0"/>
                  </a:moveTo>
                  <a:cubicBezTo>
                    <a:pt x="844" y="0"/>
                    <a:pt x="0" y="1422"/>
                    <a:pt x="99" y="3219"/>
                  </a:cubicBezTo>
                  <a:cubicBezTo>
                    <a:pt x="200" y="5047"/>
                    <a:pt x="1239" y="6570"/>
                    <a:pt x="2419" y="6622"/>
                  </a:cubicBezTo>
                  <a:cubicBezTo>
                    <a:pt x="2439" y="6623"/>
                    <a:pt x="2458" y="6623"/>
                    <a:pt x="2478" y="6623"/>
                  </a:cubicBezTo>
                  <a:cubicBezTo>
                    <a:pt x="3628" y="6623"/>
                    <a:pt x="4475" y="5200"/>
                    <a:pt x="4376" y="3403"/>
                  </a:cubicBezTo>
                  <a:cubicBezTo>
                    <a:pt x="4276" y="1577"/>
                    <a:pt x="3236" y="53"/>
                    <a:pt x="2056" y="2"/>
                  </a:cubicBezTo>
                  <a:cubicBezTo>
                    <a:pt x="2036" y="1"/>
                    <a:pt x="2015" y="0"/>
                    <a:pt x="1995"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5975825" y="3417825"/>
              <a:ext cx="87475" cy="137775"/>
            </a:xfrm>
            <a:custGeom>
              <a:rect b="b" l="l" r="r" t="t"/>
              <a:pathLst>
                <a:path extrusionOk="0" h="5511" w="3499">
                  <a:moveTo>
                    <a:pt x="1553" y="0"/>
                  </a:moveTo>
                  <a:cubicBezTo>
                    <a:pt x="656" y="0"/>
                    <a:pt x="1" y="1187"/>
                    <a:pt x="83" y="2683"/>
                  </a:cubicBezTo>
                  <a:cubicBezTo>
                    <a:pt x="167" y="4203"/>
                    <a:pt x="980" y="5470"/>
                    <a:pt x="1901" y="5510"/>
                  </a:cubicBezTo>
                  <a:cubicBezTo>
                    <a:pt x="1916" y="5511"/>
                    <a:pt x="1931" y="5511"/>
                    <a:pt x="1946" y="5511"/>
                  </a:cubicBezTo>
                  <a:cubicBezTo>
                    <a:pt x="2843" y="5511"/>
                    <a:pt x="3498" y="4324"/>
                    <a:pt x="3416" y="2827"/>
                  </a:cubicBezTo>
                  <a:cubicBezTo>
                    <a:pt x="3332" y="1307"/>
                    <a:pt x="2519" y="41"/>
                    <a:pt x="1597" y="1"/>
                  </a:cubicBezTo>
                  <a:cubicBezTo>
                    <a:pt x="1583" y="1"/>
                    <a:pt x="1568" y="0"/>
                    <a:pt x="155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5988000" y="3452225"/>
              <a:ext cx="44775" cy="68825"/>
            </a:xfrm>
            <a:custGeom>
              <a:rect b="b" l="l" r="r" t="t"/>
              <a:pathLst>
                <a:path extrusionOk="0" h="2753" w="1791">
                  <a:moveTo>
                    <a:pt x="819" y="1"/>
                  </a:moveTo>
                  <a:cubicBezTo>
                    <a:pt x="803" y="1"/>
                    <a:pt x="788" y="2"/>
                    <a:pt x="772" y="3"/>
                  </a:cubicBezTo>
                  <a:cubicBezTo>
                    <a:pt x="316" y="45"/>
                    <a:pt x="1" y="693"/>
                    <a:pt x="71" y="1453"/>
                  </a:cubicBezTo>
                  <a:cubicBezTo>
                    <a:pt x="137" y="2185"/>
                    <a:pt x="537" y="2753"/>
                    <a:pt x="975" y="2753"/>
                  </a:cubicBezTo>
                  <a:cubicBezTo>
                    <a:pt x="990" y="2753"/>
                    <a:pt x="1006" y="2752"/>
                    <a:pt x="1021" y="2751"/>
                  </a:cubicBezTo>
                  <a:cubicBezTo>
                    <a:pt x="1477" y="2709"/>
                    <a:pt x="1791" y="2061"/>
                    <a:pt x="1722" y="1303"/>
                  </a:cubicBezTo>
                  <a:cubicBezTo>
                    <a:pt x="1656" y="569"/>
                    <a:pt x="1257" y="1"/>
                    <a:pt x="81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5969375" y="2925575"/>
              <a:ext cx="448050" cy="564750"/>
            </a:xfrm>
            <a:custGeom>
              <a:rect b="b" l="l" r="r" t="t"/>
              <a:pathLst>
                <a:path extrusionOk="0" h="22590" w="17922">
                  <a:moveTo>
                    <a:pt x="9024" y="0"/>
                  </a:moveTo>
                  <a:cubicBezTo>
                    <a:pt x="8735" y="0"/>
                    <a:pt x="8444" y="13"/>
                    <a:pt x="8153" y="38"/>
                  </a:cubicBezTo>
                  <a:cubicBezTo>
                    <a:pt x="5851" y="239"/>
                    <a:pt x="3754" y="1210"/>
                    <a:pt x="2249" y="2772"/>
                  </a:cubicBezTo>
                  <a:cubicBezTo>
                    <a:pt x="738" y="4342"/>
                    <a:pt x="1" y="6318"/>
                    <a:pt x="178" y="8340"/>
                  </a:cubicBezTo>
                  <a:lnTo>
                    <a:pt x="1403" y="22456"/>
                  </a:lnTo>
                  <a:cubicBezTo>
                    <a:pt x="1409" y="22530"/>
                    <a:pt x="1472" y="22589"/>
                    <a:pt x="1548" y="22589"/>
                  </a:cubicBezTo>
                  <a:lnTo>
                    <a:pt x="1561" y="22589"/>
                  </a:lnTo>
                  <a:cubicBezTo>
                    <a:pt x="1643" y="22582"/>
                    <a:pt x="1701" y="22511"/>
                    <a:pt x="1694" y="22430"/>
                  </a:cubicBezTo>
                  <a:lnTo>
                    <a:pt x="468" y="8315"/>
                  </a:lnTo>
                  <a:cubicBezTo>
                    <a:pt x="121" y="4312"/>
                    <a:pt x="3581" y="730"/>
                    <a:pt x="8179" y="331"/>
                  </a:cubicBezTo>
                  <a:cubicBezTo>
                    <a:pt x="8463" y="306"/>
                    <a:pt x="8745" y="294"/>
                    <a:pt x="9025" y="294"/>
                  </a:cubicBezTo>
                  <a:cubicBezTo>
                    <a:pt x="10952" y="294"/>
                    <a:pt x="12788" y="870"/>
                    <a:pt x="14267" y="1952"/>
                  </a:cubicBezTo>
                  <a:cubicBezTo>
                    <a:pt x="15959" y="3185"/>
                    <a:pt x="16981" y="4931"/>
                    <a:pt x="17148" y="6867"/>
                  </a:cubicBezTo>
                  <a:lnTo>
                    <a:pt x="17623" y="12345"/>
                  </a:lnTo>
                  <a:cubicBezTo>
                    <a:pt x="17630" y="12421"/>
                    <a:pt x="17693" y="12479"/>
                    <a:pt x="17769" y="12479"/>
                  </a:cubicBezTo>
                  <a:cubicBezTo>
                    <a:pt x="17773" y="12479"/>
                    <a:pt x="17778" y="12479"/>
                    <a:pt x="17783" y="12478"/>
                  </a:cubicBezTo>
                  <a:cubicBezTo>
                    <a:pt x="17862" y="12471"/>
                    <a:pt x="17921" y="12401"/>
                    <a:pt x="17916" y="12321"/>
                  </a:cubicBezTo>
                  <a:lnTo>
                    <a:pt x="17441" y="6841"/>
                  </a:lnTo>
                  <a:cubicBezTo>
                    <a:pt x="17266" y="4821"/>
                    <a:pt x="16200" y="3000"/>
                    <a:pt x="14440" y="1714"/>
                  </a:cubicBezTo>
                  <a:cubicBezTo>
                    <a:pt x="12910" y="596"/>
                    <a:pt x="11014" y="0"/>
                    <a:pt x="90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6051325" y="2829850"/>
              <a:ext cx="233375" cy="211975"/>
            </a:xfrm>
            <a:custGeom>
              <a:rect b="b" l="l" r="r" t="t"/>
              <a:pathLst>
                <a:path extrusionOk="0" h="8479" w="9335">
                  <a:moveTo>
                    <a:pt x="1" y="0"/>
                  </a:moveTo>
                  <a:lnTo>
                    <a:pt x="1" y="8479"/>
                  </a:lnTo>
                  <a:lnTo>
                    <a:pt x="9334" y="8479"/>
                  </a:lnTo>
                  <a:lnTo>
                    <a:pt x="9334" y="0"/>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6049150" y="2891550"/>
              <a:ext cx="237100" cy="142850"/>
            </a:xfrm>
            <a:custGeom>
              <a:rect b="b" l="l" r="r" t="t"/>
              <a:pathLst>
                <a:path extrusionOk="0" h="5714" w="9484">
                  <a:moveTo>
                    <a:pt x="0" y="1"/>
                  </a:moveTo>
                  <a:lnTo>
                    <a:pt x="152" y="4152"/>
                  </a:lnTo>
                  <a:lnTo>
                    <a:pt x="2081" y="4838"/>
                  </a:lnTo>
                  <a:cubicBezTo>
                    <a:pt x="3711" y="5419"/>
                    <a:pt x="5427" y="5713"/>
                    <a:pt x="7152" y="5713"/>
                  </a:cubicBezTo>
                  <a:cubicBezTo>
                    <a:pt x="7640" y="5713"/>
                    <a:pt x="8129" y="5690"/>
                    <a:pt x="8618" y="5642"/>
                  </a:cubicBezTo>
                  <a:lnTo>
                    <a:pt x="9410" y="5566"/>
                  </a:lnTo>
                  <a:lnTo>
                    <a:pt x="9484" y="255"/>
                  </a:lnTo>
                  <a:lnTo>
                    <a:pt x="0" y="1"/>
                  </a:ln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5862875" y="2662775"/>
              <a:ext cx="150900" cy="151875"/>
            </a:xfrm>
            <a:custGeom>
              <a:rect b="b" l="l" r="r" t="t"/>
              <a:pathLst>
                <a:path extrusionOk="0" h="6075" w="6036">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5862875" y="2662775"/>
              <a:ext cx="150900" cy="151875"/>
            </a:xfrm>
            <a:custGeom>
              <a:rect b="b" l="l" r="r" t="t"/>
              <a:pathLst>
                <a:path extrusionOk="0" h="6075" w="6036">
                  <a:moveTo>
                    <a:pt x="2987" y="0"/>
                  </a:moveTo>
                  <a:cubicBezTo>
                    <a:pt x="2892" y="0"/>
                    <a:pt x="2796" y="5"/>
                    <a:pt x="2699" y="16"/>
                  </a:cubicBezTo>
                  <a:cubicBezTo>
                    <a:pt x="1129" y="183"/>
                    <a:pt x="1" y="1671"/>
                    <a:pt x="177" y="3339"/>
                  </a:cubicBezTo>
                  <a:cubicBezTo>
                    <a:pt x="343" y="4906"/>
                    <a:pt x="1600" y="6075"/>
                    <a:pt x="3054" y="6075"/>
                  </a:cubicBezTo>
                  <a:cubicBezTo>
                    <a:pt x="3148" y="6075"/>
                    <a:pt x="3243" y="6070"/>
                    <a:pt x="3339" y="6060"/>
                  </a:cubicBezTo>
                  <a:cubicBezTo>
                    <a:pt x="4909" y="5893"/>
                    <a:pt x="6036" y="4405"/>
                    <a:pt x="5859" y="2737"/>
                  </a:cubicBezTo>
                  <a:cubicBezTo>
                    <a:pt x="5693" y="1169"/>
                    <a:pt x="4438" y="0"/>
                    <a:pt x="2987" y="0"/>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5936750" y="2440875"/>
              <a:ext cx="493825" cy="529850"/>
            </a:xfrm>
            <a:custGeom>
              <a:rect b="b" l="l" r="r" t="t"/>
              <a:pathLst>
                <a:path extrusionOk="0" h="21194" w="19753">
                  <a:moveTo>
                    <a:pt x="10232" y="0"/>
                  </a:moveTo>
                  <a:cubicBezTo>
                    <a:pt x="9924" y="0"/>
                    <a:pt x="9607" y="11"/>
                    <a:pt x="9281" y="33"/>
                  </a:cubicBezTo>
                  <a:cubicBezTo>
                    <a:pt x="2923" y="464"/>
                    <a:pt x="0" y="3795"/>
                    <a:pt x="318" y="10269"/>
                  </a:cubicBezTo>
                  <a:cubicBezTo>
                    <a:pt x="635" y="16743"/>
                    <a:pt x="5564" y="21153"/>
                    <a:pt x="11704" y="21193"/>
                  </a:cubicBezTo>
                  <a:cubicBezTo>
                    <a:pt x="11738" y="21193"/>
                    <a:pt x="11773" y="21194"/>
                    <a:pt x="11808" y="21194"/>
                  </a:cubicBezTo>
                  <a:cubicBezTo>
                    <a:pt x="13406" y="21194"/>
                    <a:pt x="15063" y="20934"/>
                    <a:pt x="16450" y="20099"/>
                  </a:cubicBezTo>
                  <a:cubicBezTo>
                    <a:pt x="17965" y="19183"/>
                    <a:pt x="18896" y="17653"/>
                    <a:pt x="19323" y="15962"/>
                  </a:cubicBezTo>
                  <a:cubicBezTo>
                    <a:pt x="19620" y="14792"/>
                    <a:pt x="19753" y="13551"/>
                    <a:pt x="19586" y="12352"/>
                  </a:cubicBezTo>
                  <a:cubicBezTo>
                    <a:pt x="19464" y="11493"/>
                    <a:pt x="19261" y="10644"/>
                    <a:pt x="19019" y="9809"/>
                  </a:cubicBezTo>
                  <a:cubicBezTo>
                    <a:pt x="19004" y="9752"/>
                    <a:pt x="18943" y="9638"/>
                    <a:pt x="18951" y="9578"/>
                  </a:cubicBezTo>
                  <a:cubicBezTo>
                    <a:pt x="19511" y="5235"/>
                    <a:pt x="17031" y="0"/>
                    <a:pt x="10232"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5938350" y="2575875"/>
              <a:ext cx="452575" cy="395000"/>
            </a:xfrm>
            <a:custGeom>
              <a:rect b="b" l="l" r="r" t="t"/>
              <a:pathLst>
                <a:path extrusionOk="0" h="15800" w="18103">
                  <a:moveTo>
                    <a:pt x="2044" y="1"/>
                  </a:moveTo>
                  <a:lnTo>
                    <a:pt x="235" y="3476"/>
                  </a:lnTo>
                  <a:cubicBezTo>
                    <a:pt x="0" y="11047"/>
                    <a:pt x="5069" y="15799"/>
                    <a:pt x="12010" y="15799"/>
                  </a:cubicBezTo>
                  <a:cubicBezTo>
                    <a:pt x="12050" y="15799"/>
                    <a:pt x="12090" y="15799"/>
                    <a:pt x="12130" y="15799"/>
                  </a:cubicBezTo>
                  <a:cubicBezTo>
                    <a:pt x="14028" y="15784"/>
                    <a:pt x="16770" y="14982"/>
                    <a:pt x="18102" y="13150"/>
                  </a:cubicBezTo>
                  <a:lnTo>
                    <a:pt x="18102" y="13150"/>
                  </a:lnTo>
                  <a:cubicBezTo>
                    <a:pt x="18064" y="13162"/>
                    <a:pt x="18065" y="13162"/>
                    <a:pt x="18065" y="13162"/>
                  </a:cubicBezTo>
                  <a:cubicBezTo>
                    <a:pt x="18065" y="13162"/>
                    <a:pt x="18065" y="13162"/>
                    <a:pt x="18026" y="13175"/>
                  </a:cubicBezTo>
                  <a:cubicBezTo>
                    <a:pt x="16478" y="13690"/>
                    <a:pt x="15075" y="13918"/>
                    <a:pt x="13805" y="13918"/>
                  </a:cubicBezTo>
                  <a:cubicBezTo>
                    <a:pt x="3889" y="13918"/>
                    <a:pt x="2044" y="1"/>
                    <a:pt x="2044" y="1"/>
                  </a:cubicBezTo>
                  <a:close/>
                </a:path>
              </a:pathLst>
            </a:custGeom>
            <a:solidFill>
              <a:schemeClr val="hlink">
                <a:alpha val="199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6310575" y="2571125"/>
              <a:ext cx="52900" cy="25075"/>
            </a:xfrm>
            <a:custGeom>
              <a:rect b="b" l="l" r="r" t="t"/>
              <a:pathLst>
                <a:path extrusionOk="0" h="1003" w="2116">
                  <a:moveTo>
                    <a:pt x="1096" y="1"/>
                  </a:moveTo>
                  <a:cubicBezTo>
                    <a:pt x="1047" y="1"/>
                    <a:pt x="996" y="3"/>
                    <a:pt x="942" y="7"/>
                  </a:cubicBezTo>
                  <a:cubicBezTo>
                    <a:pt x="465" y="41"/>
                    <a:pt x="220" y="324"/>
                    <a:pt x="95" y="579"/>
                  </a:cubicBezTo>
                  <a:cubicBezTo>
                    <a:pt x="1" y="773"/>
                    <a:pt x="140" y="1002"/>
                    <a:pt x="352" y="1002"/>
                  </a:cubicBezTo>
                  <a:cubicBezTo>
                    <a:pt x="354" y="1002"/>
                    <a:pt x="355" y="1002"/>
                    <a:pt x="357" y="1002"/>
                  </a:cubicBezTo>
                  <a:cubicBezTo>
                    <a:pt x="925" y="989"/>
                    <a:pt x="1925" y="938"/>
                    <a:pt x="2006" y="736"/>
                  </a:cubicBezTo>
                  <a:cubicBezTo>
                    <a:pt x="2115" y="470"/>
                    <a:pt x="1867" y="1"/>
                    <a:pt x="109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6115250" y="2610050"/>
              <a:ext cx="46300" cy="33650"/>
            </a:xfrm>
            <a:custGeom>
              <a:rect b="b" l="l" r="r" t="t"/>
              <a:pathLst>
                <a:path extrusionOk="0" h="1346" w="1852">
                  <a:moveTo>
                    <a:pt x="1241" y="1"/>
                  </a:moveTo>
                  <a:cubicBezTo>
                    <a:pt x="1063" y="1"/>
                    <a:pt x="847" y="50"/>
                    <a:pt x="598" y="173"/>
                  </a:cubicBezTo>
                  <a:cubicBezTo>
                    <a:pt x="170" y="384"/>
                    <a:pt x="43" y="739"/>
                    <a:pt x="16" y="1024"/>
                  </a:cubicBezTo>
                  <a:cubicBezTo>
                    <a:pt x="1" y="1204"/>
                    <a:pt x="141" y="1346"/>
                    <a:pt x="300" y="1346"/>
                  </a:cubicBezTo>
                  <a:cubicBezTo>
                    <a:pt x="336" y="1346"/>
                    <a:pt x="373" y="1339"/>
                    <a:pt x="410" y="1323"/>
                  </a:cubicBezTo>
                  <a:cubicBezTo>
                    <a:pt x="930" y="1097"/>
                    <a:pt x="1841" y="675"/>
                    <a:pt x="1846" y="454"/>
                  </a:cubicBezTo>
                  <a:cubicBezTo>
                    <a:pt x="1852" y="243"/>
                    <a:pt x="1638" y="1"/>
                    <a:pt x="124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6167725" y="2765325"/>
              <a:ext cx="96125" cy="44175"/>
            </a:xfrm>
            <a:custGeom>
              <a:rect b="b" l="l" r="r" t="t"/>
              <a:pathLst>
                <a:path extrusionOk="0" h="1767" w="3845">
                  <a:moveTo>
                    <a:pt x="165" y="1"/>
                  </a:moveTo>
                  <a:cubicBezTo>
                    <a:pt x="144" y="1"/>
                    <a:pt x="121" y="6"/>
                    <a:pt x="101" y="16"/>
                  </a:cubicBezTo>
                  <a:cubicBezTo>
                    <a:pt x="29" y="54"/>
                    <a:pt x="0" y="141"/>
                    <a:pt x="36" y="214"/>
                  </a:cubicBezTo>
                  <a:cubicBezTo>
                    <a:pt x="46" y="233"/>
                    <a:pt x="830" y="1766"/>
                    <a:pt x="2506" y="1766"/>
                  </a:cubicBezTo>
                  <a:cubicBezTo>
                    <a:pt x="2871" y="1766"/>
                    <a:pt x="3278" y="1694"/>
                    <a:pt x="3726" y="1517"/>
                  </a:cubicBezTo>
                  <a:cubicBezTo>
                    <a:pt x="3804" y="1491"/>
                    <a:pt x="3844" y="1403"/>
                    <a:pt x="3814" y="1325"/>
                  </a:cubicBezTo>
                  <a:cubicBezTo>
                    <a:pt x="3791" y="1267"/>
                    <a:pt x="3736" y="1232"/>
                    <a:pt x="3678" y="1232"/>
                  </a:cubicBezTo>
                  <a:cubicBezTo>
                    <a:pt x="3658" y="1232"/>
                    <a:pt x="3639" y="1236"/>
                    <a:pt x="3620" y="1244"/>
                  </a:cubicBezTo>
                  <a:cubicBezTo>
                    <a:pt x="3204" y="1407"/>
                    <a:pt x="2829" y="1474"/>
                    <a:pt x="2496" y="1474"/>
                  </a:cubicBezTo>
                  <a:cubicBezTo>
                    <a:pt x="1014" y="1474"/>
                    <a:pt x="333" y="151"/>
                    <a:pt x="298" y="83"/>
                  </a:cubicBezTo>
                  <a:cubicBezTo>
                    <a:pt x="273" y="31"/>
                    <a:pt x="220"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7"/>
            <p:cNvSpPr/>
            <p:nvPr/>
          </p:nvSpPr>
          <p:spPr>
            <a:xfrm>
              <a:off x="6142300" y="2656000"/>
              <a:ext cx="24025" cy="33750"/>
            </a:xfrm>
            <a:custGeom>
              <a:rect b="b" l="l" r="r" t="t"/>
              <a:pathLst>
                <a:path extrusionOk="0" h="1350" w="961">
                  <a:moveTo>
                    <a:pt x="504" y="1"/>
                  </a:moveTo>
                  <a:cubicBezTo>
                    <a:pt x="262" y="1"/>
                    <a:pt x="49" y="284"/>
                    <a:pt x="25" y="646"/>
                  </a:cubicBezTo>
                  <a:cubicBezTo>
                    <a:pt x="0" y="1016"/>
                    <a:pt x="185" y="1332"/>
                    <a:pt x="434" y="1349"/>
                  </a:cubicBezTo>
                  <a:cubicBezTo>
                    <a:pt x="441" y="1349"/>
                    <a:pt x="448" y="1349"/>
                    <a:pt x="455" y="1349"/>
                  </a:cubicBezTo>
                  <a:cubicBezTo>
                    <a:pt x="697" y="1349"/>
                    <a:pt x="909" y="1068"/>
                    <a:pt x="933" y="707"/>
                  </a:cubicBezTo>
                  <a:cubicBezTo>
                    <a:pt x="960" y="334"/>
                    <a:pt x="774" y="19"/>
                    <a:pt x="525" y="2"/>
                  </a:cubicBezTo>
                  <a:cubicBezTo>
                    <a:pt x="518" y="1"/>
                    <a:pt x="511" y="1"/>
                    <a:pt x="504"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7"/>
            <p:cNvSpPr/>
            <p:nvPr/>
          </p:nvSpPr>
          <p:spPr>
            <a:xfrm>
              <a:off x="6333225" y="2654675"/>
              <a:ext cx="23950" cy="33750"/>
            </a:xfrm>
            <a:custGeom>
              <a:rect b="b" l="l" r="r" t="t"/>
              <a:pathLst>
                <a:path extrusionOk="0" h="1350" w="958">
                  <a:moveTo>
                    <a:pt x="503" y="1"/>
                  </a:moveTo>
                  <a:cubicBezTo>
                    <a:pt x="261" y="1"/>
                    <a:pt x="49" y="282"/>
                    <a:pt x="25" y="644"/>
                  </a:cubicBezTo>
                  <a:cubicBezTo>
                    <a:pt x="0" y="1016"/>
                    <a:pt x="185" y="1331"/>
                    <a:pt x="434" y="1349"/>
                  </a:cubicBezTo>
                  <a:cubicBezTo>
                    <a:pt x="441" y="1349"/>
                    <a:pt x="448" y="1349"/>
                    <a:pt x="455" y="1349"/>
                  </a:cubicBezTo>
                  <a:cubicBezTo>
                    <a:pt x="697" y="1349"/>
                    <a:pt x="909" y="1066"/>
                    <a:pt x="933" y="704"/>
                  </a:cubicBezTo>
                  <a:cubicBezTo>
                    <a:pt x="958" y="334"/>
                    <a:pt x="774" y="17"/>
                    <a:pt x="525" y="1"/>
                  </a:cubicBezTo>
                  <a:cubicBezTo>
                    <a:pt x="518" y="1"/>
                    <a:pt x="510" y="1"/>
                    <a:pt x="503" y="1"/>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6051325" y="3041800"/>
              <a:ext cx="233425" cy="329750"/>
            </a:xfrm>
            <a:custGeom>
              <a:rect b="b" l="l" r="r" t="t"/>
              <a:pathLst>
                <a:path extrusionOk="0" h="13190" w="9337">
                  <a:moveTo>
                    <a:pt x="1" y="1"/>
                  </a:moveTo>
                  <a:lnTo>
                    <a:pt x="7924" y="13190"/>
                  </a:lnTo>
                  <a:lnTo>
                    <a:pt x="9336" y="1"/>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6396025" y="3210300"/>
              <a:ext cx="33075" cy="51100"/>
            </a:xfrm>
            <a:custGeom>
              <a:rect b="b" l="l" r="r" t="t"/>
              <a:pathLst>
                <a:path extrusionOk="0" h="2044" w="1323">
                  <a:moveTo>
                    <a:pt x="1051" y="1"/>
                  </a:moveTo>
                  <a:cubicBezTo>
                    <a:pt x="1048" y="1"/>
                    <a:pt x="1046" y="1"/>
                    <a:pt x="1043" y="1"/>
                  </a:cubicBezTo>
                  <a:lnTo>
                    <a:pt x="217" y="25"/>
                  </a:lnTo>
                  <a:cubicBezTo>
                    <a:pt x="95" y="29"/>
                    <a:pt x="0" y="130"/>
                    <a:pt x="4" y="250"/>
                  </a:cubicBezTo>
                  <a:lnTo>
                    <a:pt x="57" y="2043"/>
                  </a:lnTo>
                  <a:lnTo>
                    <a:pt x="1323" y="2007"/>
                  </a:lnTo>
                  <a:lnTo>
                    <a:pt x="1270" y="213"/>
                  </a:lnTo>
                  <a:cubicBezTo>
                    <a:pt x="1266" y="94"/>
                    <a:pt x="1169" y="1"/>
                    <a:pt x="105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6303625" y="3257525"/>
              <a:ext cx="226375" cy="334600"/>
            </a:xfrm>
            <a:custGeom>
              <a:rect b="b" l="l" r="r" t="t"/>
              <a:pathLst>
                <a:path extrusionOk="0" h="13384" w="9055">
                  <a:moveTo>
                    <a:pt x="4436" y="0"/>
                  </a:moveTo>
                  <a:cubicBezTo>
                    <a:pt x="4391" y="0"/>
                    <a:pt x="4347" y="1"/>
                    <a:pt x="4302" y="2"/>
                  </a:cubicBezTo>
                  <a:cubicBezTo>
                    <a:pt x="1895" y="73"/>
                    <a:pt x="0" y="2077"/>
                    <a:pt x="65" y="4485"/>
                  </a:cubicBezTo>
                  <a:lnTo>
                    <a:pt x="323" y="13241"/>
                  </a:lnTo>
                  <a:cubicBezTo>
                    <a:pt x="325" y="13321"/>
                    <a:pt x="390" y="13383"/>
                    <a:pt x="470" y="13383"/>
                  </a:cubicBezTo>
                  <a:lnTo>
                    <a:pt x="474" y="13383"/>
                  </a:lnTo>
                  <a:cubicBezTo>
                    <a:pt x="553" y="13381"/>
                    <a:pt x="618" y="13313"/>
                    <a:pt x="616" y="13233"/>
                  </a:cubicBezTo>
                  <a:lnTo>
                    <a:pt x="358" y="4475"/>
                  </a:lnTo>
                  <a:cubicBezTo>
                    <a:pt x="291" y="2227"/>
                    <a:pt x="2062" y="350"/>
                    <a:pt x="4310" y="284"/>
                  </a:cubicBezTo>
                  <a:cubicBezTo>
                    <a:pt x="4351" y="282"/>
                    <a:pt x="4392" y="282"/>
                    <a:pt x="4433" y="282"/>
                  </a:cubicBezTo>
                  <a:cubicBezTo>
                    <a:pt x="6628" y="282"/>
                    <a:pt x="8437" y="2027"/>
                    <a:pt x="8502" y="4236"/>
                  </a:cubicBezTo>
                  <a:lnTo>
                    <a:pt x="8760" y="12994"/>
                  </a:lnTo>
                  <a:cubicBezTo>
                    <a:pt x="8764" y="13074"/>
                    <a:pt x="8831" y="13136"/>
                    <a:pt x="8910" y="13136"/>
                  </a:cubicBezTo>
                  <a:cubicBezTo>
                    <a:pt x="8992" y="13132"/>
                    <a:pt x="9055" y="13066"/>
                    <a:pt x="9053" y="12984"/>
                  </a:cubicBezTo>
                  <a:lnTo>
                    <a:pt x="8796" y="4228"/>
                  </a:lnTo>
                  <a:cubicBezTo>
                    <a:pt x="8720" y="1865"/>
                    <a:pt x="6782" y="0"/>
                    <a:pt x="44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6305675" y="3332000"/>
              <a:ext cx="224000" cy="242200"/>
            </a:xfrm>
            <a:custGeom>
              <a:rect b="b" l="l" r="r" t="t"/>
              <a:pathLst>
                <a:path extrusionOk="0" h="9688" w="8960">
                  <a:moveTo>
                    <a:pt x="4441" y="1"/>
                  </a:moveTo>
                  <a:cubicBezTo>
                    <a:pt x="4397" y="1"/>
                    <a:pt x="4352" y="1"/>
                    <a:pt x="4308" y="3"/>
                  </a:cubicBezTo>
                  <a:cubicBezTo>
                    <a:pt x="1898" y="73"/>
                    <a:pt x="0" y="2085"/>
                    <a:pt x="72" y="4495"/>
                  </a:cubicBezTo>
                  <a:lnTo>
                    <a:pt x="219" y="9477"/>
                  </a:lnTo>
                  <a:cubicBezTo>
                    <a:pt x="222" y="9557"/>
                    <a:pt x="287" y="9620"/>
                    <a:pt x="365" y="9620"/>
                  </a:cubicBezTo>
                  <a:cubicBezTo>
                    <a:pt x="366" y="9620"/>
                    <a:pt x="368" y="9619"/>
                    <a:pt x="369" y="9619"/>
                  </a:cubicBezTo>
                  <a:cubicBezTo>
                    <a:pt x="451" y="9618"/>
                    <a:pt x="513" y="9551"/>
                    <a:pt x="511" y="9469"/>
                  </a:cubicBezTo>
                  <a:lnTo>
                    <a:pt x="365" y="4487"/>
                  </a:lnTo>
                  <a:cubicBezTo>
                    <a:pt x="298" y="2237"/>
                    <a:pt x="2068" y="362"/>
                    <a:pt x="4317" y="295"/>
                  </a:cubicBezTo>
                  <a:cubicBezTo>
                    <a:pt x="4358" y="294"/>
                    <a:pt x="4399" y="294"/>
                    <a:pt x="4440" y="294"/>
                  </a:cubicBezTo>
                  <a:cubicBezTo>
                    <a:pt x="6633" y="294"/>
                    <a:pt x="8444" y="2039"/>
                    <a:pt x="8509" y="4248"/>
                  </a:cubicBezTo>
                  <a:lnTo>
                    <a:pt x="8665" y="9545"/>
                  </a:lnTo>
                  <a:cubicBezTo>
                    <a:pt x="8667" y="9625"/>
                    <a:pt x="8731" y="9688"/>
                    <a:pt x="8811" y="9688"/>
                  </a:cubicBezTo>
                  <a:lnTo>
                    <a:pt x="8815" y="9688"/>
                  </a:lnTo>
                  <a:cubicBezTo>
                    <a:pt x="8897" y="9686"/>
                    <a:pt x="8959" y="9619"/>
                    <a:pt x="8958" y="9538"/>
                  </a:cubicBezTo>
                  <a:lnTo>
                    <a:pt x="8802" y="4238"/>
                  </a:lnTo>
                  <a:cubicBezTo>
                    <a:pt x="8733" y="1871"/>
                    <a:pt x="6793" y="1"/>
                    <a:pt x="444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6486425" y="3547900"/>
              <a:ext cx="56650" cy="79150"/>
            </a:xfrm>
            <a:custGeom>
              <a:rect b="b" l="l" r="r" t="t"/>
              <a:pathLst>
                <a:path extrusionOk="0" h="3166" w="2266">
                  <a:moveTo>
                    <a:pt x="1112" y="1"/>
                  </a:moveTo>
                  <a:cubicBezTo>
                    <a:pt x="1104" y="1"/>
                    <a:pt x="1095" y="1"/>
                    <a:pt x="1087" y="1"/>
                  </a:cubicBezTo>
                  <a:cubicBezTo>
                    <a:pt x="475" y="18"/>
                    <a:pt x="0" y="742"/>
                    <a:pt x="25" y="1616"/>
                  </a:cubicBezTo>
                  <a:cubicBezTo>
                    <a:pt x="51" y="2477"/>
                    <a:pt x="555" y="3165"/>
                    <a:pt x="1156" y="3165"/>
                  </a:cubicBezTo>
                  <a:cubicBezTo>
                    <a:pt x="1164" y="3165"/>
                    <a:pt x="1172" y="3165"/>
                    <a:pt x="1180" y="3165"/>
                  </a:cubicBezTo>
                  <a:cubicBezTo>
                    <a:pt x="1792" y="3148"/>
                    <a:pt x="2265" y="2424"/>
                    <a:pt x="2241" y="1550"/>
                  </a:cubicBezTo>
                  <a:cubicBezTo>
                    <a:pt x="2214" y="689"/>
                    <a:pt x="1711" y="1"/>
                    <a:pt x="11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6303000" y="3553700"/>
              <a:ext cx="56700" cy="79150"/>
            </a:xfrm>
            <a:custGeom>
              <a:rect b="b" l="l" r="r" t="t"/>
              <a:pathLst>
                <a:path extrusionOk="0" h="3166" w="2268">
                  <a:moveTo>
                    <a:pt x="1112" y="1"/>
                  </a:moveTo>
                  <a:cubicBezTo>
                    <a:pt x="1104" y="1"/>
                    <a:pt x="1096" y="1"/>
                    <a:pt x="1088" y="1"/>
                  </a:cubicBezTo>
                  <a:cubicBezTo>
                    <a:pt x="476" y="18"/>
                    <a:pt x="1" y="742"/>
                    <a:pt x="27" y="1616"/>
                  </a:cubicBezTo>
                  <a:cubicBezTo>
                    <a:pt x="52" y="2477"/>
                    <a:pt x="555" y="3165"/>
                    <a:pt x="1156" y="3165"/>
                  </a:cubicBezTo>
                  <a:cubicBezTo>
                    <a:pt x="1164" y="3165"/>
                    <a:pt x="1173" y="3165"/>
                    <a:pt x="1181" y="3165"/>
                  </a:cubicBezTo>
                  <a:cubicBezTo>
                    <a:pt x="1793" y="3146"/>
                    <a:pt x="2268" y="2424"/>
                    <a:pt x="2241" y="1550"/>
                  </a:cubicBezTo>
                  <a:cubicBezTo>
                    <a:pt x="2217" y="687"/>
                    <a:pt x="1713" y="1"/>
                    <a:pt x="1112"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6355300" y="3251550"/>
              <a:ext cx="118800" cy="31175"/>
            </a:xfrm>
            <a:custGeom>
              <a:rect b="b" l="l" r="r" t="t"/>
              <a:pathLst>
                <a:path extrusionOk="0" h="1247" w="4752">
                  <a:moveTo>
                    <a:pt x="2363" y="0"/>
                  </a:moveTo>
                  <a:cubicBezTo>
                    <a:pt x="1638" y="0"/>
                    <a:pt x="913" y="172"/>
                    <a:pt x="250" y="515"/>
                  </a:cubicBezTo>
                  <a:cubicBezTo>
                    <a:pt x="69" y="612"/>
                    <a:pt x="1" y="836"/>
                    <a:pt x="96" y="1017"/>
                  </a:cubicBezTo>
                  <a:cubicBezTo>
                    <a:pt x="162" y="1145"/>
                    <a:pt x="293" y="1219"/>
                    <a:pt x="429" y="1219"/>
                  </a:cubicBezTo>
                  <a:cubicBezTo>
                    <a:pt x="485" y="1219"/>
                    <a:pt x="542" y="1207"/>
                    <a:pt x="596" y="1180"/>
                  </a:cubicBezTo>
                  <a:cubicBezTo>
                    <a:pt x="1150" y="894"/>
                    <a:pt x="1756" y="751"/>
                    <a:pt x="2363" y="751"/>
                  </a:cubicBezTo>
                  <a:cubicBezTo>
                    <a:pt x="2985" y="751"/>
                    <a:pt x="3608" y="902"/>
                    <a:pt x="4174" y="1203"/>
                  </a:cubicBezTo>
                  <a:cubicBezTo>
                    <a:pt x="4227" y="1232"/>
                    <a:pt x="4286" y="1246"/>
                    <a:pt x="4347" y="1246"/>
                  </a:cubicBezTo>
                  <a:cubicBezTo>
                    <a:pt x="4357" y="1246"/>
                    <a:pt x="4368" y="1245"/>
                    <a:pt x="4379" y="1245"/>
                  </a:cubicBezTo>
                  <a:lnTo>
                    <a:pt x="4379" y="1245"/>
                  </a:lnTo>
                  <a:lnTo>
                    <a:pt x="4377" y="1246"/>
                  </a:lnTo>
                  <a:cubicBezTo>
                    <a:pt x="4544" y="1233"/>
                    <a:pt x="4683" y="1113"/>
                    <a:pt x="4717" y="950"/>
                  </a:cubicBezTo>
                  <a:cubicBezTo>
                    <a:pt x="4751" y="787"/>
                    <a:pt x="4673" y="619"/>
                    <a:pt x="4527" y="542"/>
                  </a:cubicBezTo>
                  <a:cubicBezTo>
                    <a:pt x="3851" y="181"/>
                    <a:pt x="3107" y="0"/>
                    <a:pt x="2363"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6083675" y="2927275"/>
              <a:ext cx="205050" cy="46575"/>
            </a:xfrm>
            <a:custGeom>
              <a:rect b="b" l="l" r="r" t="t"/>
              <a:pathLst>
                <a:path extrusionOk="0" h="1863" w="8202">
                  <a:moveTo>
                    <a:pt x="170" y="0"/>
                  </a:moveTo>
                  <a:cubicBezTo>
                    <a:pt x="121" y="0"/>
                    <a:pt x="74" y="24"/>
                    <a:pt x="46" y="69"/>
                  </a:cubicBezTo>
                  <a:cubicBezTo>
                    <a:pt x="1" y="139"/>
                    <a:pt x="25" y="232"/>
                    <a:pt x="98" y="274"/>
                  </a:cubicBezTo>
                  <a:cubicBezTo>
                    <a:pt x="2174" y="1572"/>
                    <a:pt x="4384" y="1863"/>
                    <a:pt x="5952" y="1863"/>
                  </a:cubicBezTo>
                  <a:cubicBezTo>
                    <a:pt x="7212" y="1863"/>
                    <a:pt x="8055" y="1675"/>
                    <a:pt x="8074" y="1669"/>
                  </a:cubicBezTo>
                  <a:cubicBezTo>
                    <a:pt x="8152" y="1652"/>
                    <a:pt x="8202" y="1572"/>
                    <a:pt x="8183" y="1494"/>
                  </a:cubicBezTo>
                  <a:cubicBezTo>
                    <a:pt x="8168" y="1427"/>
                    <a:pt x="8106" y="1380"/>
                    <a:pt x="8039" y="1380"/>
                  </a:cubicBezTo>
                  <a:cubicBezTo>
                    <a:pt x="8029" y="1380"/>
                    <a:pt x="8018" y="1382"/>
                    <a:pt x="8008" y="1384"/>
                  </a:cubicBezTo>
                  <a:cubicBezTo>
                    <a:pt x="7990" y="1388"/>
                    <a:pt x="7172" y="1571"/>
                    <a:pt x="5948" y="1571"/>
                  </a:cubicBezTo>
                  <a:cubicBezTo>
                    <a:pt x="4424" y="1571"/>
                    <a:pt x="2272" y="1288"/>
                    <a:pt x="251" y="25"/>
                  </a:cubicBezTo>
                  <a:cubicBezTo>
                    <a:pt x="226" y="8"/>
                    <a:pt x="198" y="0"/>
                    <a:pt x="170" y="0"/>
                  </a:cubicBezTo>
                  <a:close/>
                </a:path>
              </a:pathLst>
            </a:custGeom>
            <a:solidFill>
              <a:schemeClr val="hlink"/>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6269125" y="2637550"/>
              <a:ext cx="59075" cy="122350"/>
            </a:xfrm>
            <a:custGeom>
              <a:rect b="b" l="l" r="r" t="t"/>
              <a:pathLst>
                <a:path extrusionOk="0" h="4894" w="2363">
                  <a:moveTo>
                    <a:pt x="415" y="0"/>
                  </a:moveTo>
                  <a:lnTo>
                    <a:pt x="1" y="4872"/>
                  </a:lnTo>
                  <a:cubicBezTo>
                    <a:pt x="51" y="4886"/>
                    <a:pt x="107" y="4893"/>
                    <a:pt x="166" y="4893"/>
                  </a:cubicBezTo>
                  <a:cubicBezTo>
                    <a:pt x="892" y="4893"/>
                    <a:pt x="2237" y="3912"/>
                    <a:pt x="2306" y="3305"/>
                  </a:cubicBezTo>
                  <a:cubicBezTo>
                    <a:pt x="2363" y="2792"/>
                    <a:pt x="523" y="610"/>
                    <a:pt x="415"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6265050" y="2633875"/>
              <a:ext cx="66200" cy="129675"/>
            </a:xfrm>
            <a:custGeom>
              <a:rect b="b" l="l" r="r" t="t"/>
              <a:pathLst>
                <a:path extrusionOk="0" h="5187" w="2648">
                  <a:moveTo>
                    <a:pt x="581" y="0"/>
                  </a:moveTo>
                  <a:cubicBezTo>
                    <a:pt x="572" y="0"/>
                    <a:pt x="563" y="1"/>
                    <a:pt x="553" y="3"/>
                  </a:cubicBezTo>
                  <a:cubicBezTo>
                    <a:pt x="474" y="16"/>
                    <a:pt x="420" y="92"/>
                    <a:pt x="436" y="172"/>
                  </a:cubicBezTo>
                  <a:cubicBezTo>
                    <a:pt x="489" y="488"/>
                    <a:pt x="897" y="1084"/>
                    <a:pt x="1369" y="1778"/>
                  </a:cubicBezTo>
                  <a:cubicBezTo>
                    <a:pt x="1781" y="2384"/>
                    <a:pt x="2345" y="3216"/>
                    <a:pt x="2323" y="3437"/>
                  </a:cubicBezTo>
                  <a:cubicBezTo>
                    <a:pt x="2294" y="3695"/>
                    <a:pt x="1927" y="4111"/>
                    <a:pt x="1429" y="4446"/>
                  </a:cubicBezTo>
                  <a:cubicBezTo>
                    <a:pt x="1017" y="4725"/>
                    <a:pt x="597" y="4892"/>
                    <a:pt x="328" y="4892"/>
                  </a:cubicBezTo>
                  <a:cubicBezTo>
                    <a:pt x="281" y="4892"/>
                    <a:pt x="239" y="4887"/>
                    <a:pt x="202" y="4877"/>
                  </a:cubicBezTo>
                  <a:cubicBezTo>
                    <a:pt x="189" y="4873"/>
                    <a:pt x="176" y="4872"/>
                    <a:pt x="164" y="4872"/>
                  </a:cubicBezTo>
                  <a:cubicBezTo>
                    <a:pt x="99" y="4872"/>
                    <a:pt x="40" y="4914"/>
                    <a:pt x="21" y="4979"/>
                  </a:cubicBezTo>
                  <a:cubicBezTo>
                    <a:pt x="1" y="5057"/>
                    <a:pt x="46" y="5137"/>
                    <a:pt x="124" y="5160"/>
                  </a:cubicBezTo>
                  <a:cubicBezTo>
                    <a:pt x="191" y="5177"/>
                    <a:pt x="261" y="5187"/>
                    <a:pt x="331" y="5187"/>
                  </a:cubicBezTo>
                  <a:cubicBezTo>
                    <a:pt x="816" y="5187"/>
                    <a:pt x="1405" y="4816"/>
                    <a:pt x="1593" y="4689"/>
                  </a:cubicBezTo>
                  <a:cubicBezTo>
                    <a:pt x="2055" y="4377"/>
                    <a:pt x="2566" y="3893"/>
                    <a:pt x="2613" y="3469"/>
                  </a:cubicBezTo>
                  <a:cubicBezTo>
                    <a:pt x="2647" y="3163"/>
                    <a:pt x="2256" y="2562"/>
                    <a:pt x="1610" y="1612"/>
                  </a:cubicBezTo>
                  <a:cubicBezTo>
                    <a:pt x="1215" y="1033"/>
                    <a:pt x="768" y="374"/>
                    <a:pt x="723" y="121"/>
                  </a:cubicBezTo>
                  <a:cubicBezTo>
                    <a:pt x="711" y="50"/>
                    <a:pt x="650" y="0"/>
                    <a:pt x="58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5802700" y="3382925"/>
              <a:ext cx="64250" cy="344050"/>
            </a:xfrm>
            <a:custGeom>
              <a:rect b="b" l="l" r="r" t="t"/>
              <a:pathLst>
                <a:path extrusionOk="0" h="13762" w="2570">
                  <a:moveTo>
                    <a:pt x="168" y="0"/>
                  </a:moveTo>
                  <a:cubicBezTo>
                    <a:pt x="144" y="0"/>
                    <a:pt x="118" y="7"/>
                    <a:pt x="95" y="20"/>
                  </a:cubicBezTo>
                  <a:cubicBezTo>
                    <a:pt x="25" y="60"/>
                    <a:pt x="0" y="149"/>
                    <a:pt x="40" y="219"/>
                  </a:cubicBezTo>
                  <a:lnTo>
                    <a:pt x="2277" y="4153"/>
                  </a:lnTo>
                  <a:lnTo>
                    <a:pt x="2277" y="13615"/>
                  </a:lnTo>
                  <a:cubicBezTo>
                    <a:pt x="2277" y="13695"/>
                    <a:pt x="2341" y="13762"/>
                    <a:pt x="2423" y="13762"/>
                  </a:cubicBezTo>
                  <a:cubicBezTo>
                    <a:pt x="2503" y="13762"/>
                    <a:pt x="2569" y="13695"/>
                    <a:pt x="2569" y="13615"/>
                  </a:cubicBezTo>
                  <a:lnTo>
                    <a:pt x="2569" y="4075"/>
                  </a:lnTo>
                  <a:lnTo>
                    <a:pt x="295" y="75"/>
                  </a:lnTo>
                  <a:cubicBezTo>
                    <a:pt x="268" y="27"/>
                    <a:pt x="219" y="0"/>
                    <a:pt x="168"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6558000" y="3357850"/>
              <a:ext cx="31200" cy="351075"/>
            </a:xfrm>
            <a:custGeom>
              <a:rect b="b" l="l" r="r" t="t"/>
              <a:pathLst>
                <a:path extrusionOk="0" h="14043" w="1248">
                  <a:moveTo>
                    <a:pt x="1082" y="0"/>
                  </a:moveTo>
                  <a:cubicBezTo>
                    <a:pt x="1020" y="0"/>
                    <a:pt x="963" y="39"/>
                    <a:pt x="941" y="101"/>
                  </a:cubicBezTo>
                  <a:lnTo>
                    <a:pt x="1" y="2820"/>
                  </a:lnTo>
                  <a:lnTo>
                    <a:pt x="1" y="13896"/>
                  </a:lnTo>
                  <a:cubicBezTo>
                    <a:pt x="1" y="13978"/>
                    <a:pt x="66" y="14043"/>
                    <a:pt x="147" y="14043"/>
                  </a:cubicBezTo>
                  <a:cubicBezTo>
                    <a:pt x="227" y="14043"/>
                    <a:pt x="294" y="13976"/>
                    <a:pt x="292" y="13896"/>
                  </a:cubicBezTo>
                  <a:lnTo>
                    <a:pt x="292" y="2870"/>
                  </a:lnTo>
                  <a:lnTo>
                    <a:pt x="1219" y="196"/>
                  </a:lnTo>
                  <a:cubicBezTo>
                    <a:pt x="1247" y="120"/>
                    <a:pt x="1206" y="35"/>
                    <a:pt x="1130" y="8"/>
                  </a:cubicBezTo>
                  <a:cubicBezTo>
                    <a:pt x="1114" y="3"/>
                    <a:pt x="1098" y="0"/>
                    <a:pt x="108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5605300" y="3624850"/>
              <a:ext cx="262025" cy="10825"/>
            </a:xfrm>
            <a:custGeom>
              <a:rect b="b" l="l" r="r" t="t"/>
              <a:pathLst>
                <a:path extrusionOk="0" h="433" w="10481">
                  <a:moveTo>
                    <a:pt x="153" y="1"/>
                  </a:moveTo>
                  <a:cubicBezTo>
                    <a:pt x="75" y="1"/>
                    <a:pt x="10" y="61"/>
                    <a:pt x="5" y="140"/>
                  </a:cubicBezTo>
                  <a:cubicBezTo>
                    <a:pt x="1" y="222"/>
                    <a:pt x="66" y="292"/>
                    <a:pt x="149" y="294"/>
                  </a:cubicBezTo>
                  <a:cubicBezTo>
                    <a:pt x="183" y="296"/>
                    <a:pt x="2566" y="433"/>
                    <a:pt x="5635" y="433"/>
                  </a:cubicBezTo>
                  <a:cubicBezTo>
                    <a:pt x="7108" y="433"/>
                    <a:pt x="8736" y="402"/>
                    <a:pt x="10338" y="309"/>
                  </a:cubicBezTo>
                  <a:cubicBezTo>
                    <a:pt x="10420" y="303"/>
                    <a:pt x="10480" y="235"/>
                    <a:pt x="10477" y="153"/>
                  </a:cubicBezTo>
                  <a:cubicBezTo>
                    <a:pt x="10471" y="76"/>
                    <a:pt x="10406" y="16"/>
                    <a:pt x="10330" y="16"/>
                  </a:cubicBezTo>
                  <a:cubicBezTo>
                    <a:pt x="10327" y="16"/>
                    <a:pt x="10325" y="16"/>
                    <a:pt x="10323" y="17"/>
                  </a:cubicBezTo>
                  <a:cubicBezTo>
                    <a:pt x="8727" y="108"/>
                    <a:pt x="7104" y="139"/>
                    <a:pt x="5638" y="139"/>
                  </a:cubicBezTo>
                  <a:cubicBezTo>
                    <a:pt x="2579" y="139"/>
                    <a:pt x="201" y="4"/>
                    <a:pt x="166" y="1"/>
                  </a:cubicBezTo>
                  <a:cubicBezTo>
                    <a:pt x="162" y="1"/>
                    <a:pt x="157" y="1"/>
                    <a:pt x="15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6562850" y="3594800"/>
              <a:ext cx="175700" cy="10000"/>
            </a:xfrm>
            <a:custGeom>
              <a:rect b="b" l="l" r="r" t="t"/>
              <a:pathLst>
                <a:path extrusionOk="0" h="400" w="7028">
                  <a:moveTo>
                    <a:pt x="146" y="0"/>
                  </a:moveTo>
                  <a:cubicBezTo>
                    <a:pt x="65" y="0"/>
                    <a:pt x="1" y="66"/>
                    <a:pt x="1" y="147"/>
                  </a:cubicBezTo>
                  <a:cubicBezTo>
                    <a:pt x="1" y="228"/>
                    <a:pt x="65" y="293"/>
                    <a:pt x="146" y="293"/>
                  </a:cubicBezTo>
                  <a:cubicBezTo>
                    <a:pt x="148" y="293"/>
                    <a:pt x="150" y="293"/>
                    <a:pt x="153" y="293"/>
                  </a:cubicBezTo>
                  <a:cubicBezTo>
                    <a:pt x="1954" y="293"/>
                    <a:pt x="6834" y="400"/>
                    <a:pt x="6881" y="400"/>
                  </a:cubicBezTo>
                  <a:lnTo>
                    <a:pt x="6885" y="400"/>
                  </a:lnTo>
                  <a:cubicBezTo>
                    <a:pt x="6963" y="398"/>
                    <a:pt x="7026" y="333"/>
                    <a:pt x="7028" y="255"/>
                  </a:cubicBezTo>
                  <a:cubicBezTo>
                    <a:pt x="7028" y="175"/>
                    <a:pt x="6967" y="111"/>
                    <a:pt x="6887" y="107"/>
                  </a:cubicBezTo>
                  <a:cubicBezTo>
                    <a:pt x="6839" y="105"/>
                    <a:pt x="1956" y="1"/>
                    <a:pt x="153" y="1"/>
                  </a:cubicBezTo>
                  <a:cubicBezTo>
                    <a:pt x="150" y="0"/>
                    <a:pt x="148" y="0"/>
                    <a:pt x="1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5910525" y="2704925"/>
              <a:ext cx="51950" cy="68125"/>
            </a:xfrm>
            <a:custGeom>
              <a:rect b="b" l="l" r="r" t="t"/>
              <a:pathLst>
                <a:path extrusionOk="0" h="2725" w="2078">
                  <a:moveTo>
                    <a:pt x="156" y="0"/>
                  </a:moveTo>
                  <a:cubicBezTo>
                    <a:pt x="85" y="0"/>
                    <a:pt x="22" y="53"/>
                    <a:pt x="12" y="127"/>
                  </a:cubicBezTo>
                  <a:cubicBezTo>
                    <a:pt x="1" y="207"/>
                    <a:pt x="58" y="281"/>
                    <a:pt x="137" y="291"/>
                  </a:cubicBezTo>
                  <a:cubicBezTo>
                    <a:pt x="149" y="292"/>
                    <a:pt x="1224" y="452"/>
                    <a:pt x="1675" y="1417"/>
                  </a:cubicBezTo>
                  <a:cubicBezTo>
                    <a:pt x="1346" y="1484"/>
                    <a:pt x="707" y="1659"/>
                    <a:pt x="569" y="2044"/>
                  </a:cubicBezTo>
                  <a:cubicBezTo>
                    <a:pt x="496" y="2246"/>
                    <a:pt x="561" y="2459"/>
                    <a:pt x="764" y="2677"/>
                  </a:cubicBezTo>
                  <a:cubicBezTo>
                    <a:pt x="791" y="2708"/>
                    <a:pt x="831" y="2725"/>
                    <a:pt x="873" y="2725"/>
                  </a:cubicBezTo>
                  <a:lnTo>
                    <a:pt x="871" y="2723"/>
                  </a:lnTo>
                  <a:cubicBezTo>
                    <a:pt x="1000" y="2723"/>
                    <a:pt x="1067" y="2571"/>
                    <a:pt x="979" y="2478"/>
                  </a:cubicBezTo>
                  <a:cubicBezTo>
                    <a:pt x="858" y="2345"/>
                    <a:pt x="812" y="2233"/>
                    <a:pt x="844" y="2143"/>
                  </a:cubicBezTo>
                  <a:cubicBezTo>
                    <a:pt x="935" y="1887"/>
                    <a:pt x="1595" y="1718"/>
                    <a:pt x="1899" y="1676"/>
                  </a:cubicBezTo>
                  <a:lnTo>
                    <a:pt x="2077" y="1651"/>
                  </a:lnTo>
                  <a:lnTo>
                    <a:pt x="2017" y="1482"/>
                  </a:lnTo>
                  <a:cubicBezTo>
                    <a:pt x="1559" y="205"/>
                    <a:pt x="232" y="9"/>
                    <a:pt x="177" y="2"/>
                  </a:cubicBezTo>
                  <a:cubicBezTo>
                    <a:pt x="170" y="1"/>
                    <a:pt x="163" y="0"/>
                    <a:pt x="15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7"/>
            <p:cNvSpPr/>
            <p:nvPr/>
          </p:nvSpPr>
          <p:spPr>
            <a:xfrm>
              <a:off x="5815100" y="2503550"/>
              <a:ext cx="188500" cy="213075"/>
            </a:xfrm>
            <a:custGeom>
              <a:rect b="b" l="l" r="r" t="t"/>
              <a:pathLst>
                <a:path extrusionOk="0" h="8523" w="7540">
                  <a:moveTo>
                    <a:pt x="7540" y="0"/>
                  </a:moveTo>
                  <a:cubicBezTo>
                    <a:pt x="7539" y="0"/>
                    <a:pt x="0" y="1587"/>
                    <a:pt x="2444" y="7874"/>
                  </a:cubicBezTo>
                  <a:cubicBezTo>
                    <a:pt x="2444" y="7874"/>
                    <a:pt x="3381" y="6346"/>
                    <a:pt x="4847" y="6346"/>
                  </a:cubicBezTo>
                  <a:cubicBezTo>
                    <a:pt x="4950" y="6346"/>
                    <a:pt x="5056" y="6353"/>
                    <a:pt x="5165" y="6369"/>
                  </a:cubicBezTo>
                  <a:lnTo>
                    <a:pt x="6791" y="8522"/>
                  </a:lnTo>
                  <a:cubicBezTo>
                    <a:pt x="6791" y="8522"/>
                    <a:pt x="6721" y="3491"/>
                    <a:pt x="7367" y="2269"/>
                  </a:cubicBezTo>
                  <a:cubicBezTo>
                    <a:pt x="7367" y="2269"/>
                    <a:pt x="6470" y="2050"/>
                    <a:pt x="6470" y="1442"/>
                  </a:cubicBezTo>
                  <a:cubicBezTo>
                    <a:pt x="6470" y="1442"/>
                    <a:pt x="7255" y="291"/>
                    <a:pt x="754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7"/>
            <p:cNvSpPr/>
            <p:nvPr/>
          </p:nvSpPr>
          <p:spPr>
            <a:xfrm>
              <a:off x="6383775" y="2538700"/>
              <a:ext cx="107575" cy="210925"/>
            </a:xfrm>
            <a:custGeom>
              <a:rect b="b" l="l" r="r" t="t"/>
              <a:pathLst>
                <a:path extrusionOk="0" h="8437" w="4303">
                  <a:moveTo>
                    <a:pt x="0" y="0"/>
                  </a:moveTo>
                  <a:lnTo>
                    <a:pt x="0" y="0"/>
                  </a:lnTo>
                  <a:cubicBezTo>
                    <a:pt x="1438" y="2854"/>
                    <a:pt x="1070" y="5665"/>
                    <a:pt x="1070" y="5665"/>
                  </a:cubicBezTo>
                  <a:lnTo>
                    <a:pt x="1703" y="8437"/>
                  </a:lnTo>
                  <a:cubicBezTo>
                    <a:pt x="1703" y="8437"/>
                    <a:pt x="4249" y="7147"/>
                    <a:pt x="4274" y="4203"/>
                  </a:cubicBezTo>
                  <a:cubicBezTo>
                    <a:pt x="4302" y="1007"/>
                    <a:pt x="0" y="0"/>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92825" y="3650525"/>
              <a:ext cx="832575" cy="328050"/>
            </a:xfrm>
            <a:custGeom>
              <a:rect b="b" l="l" r="r" t="t"/>
              <a:pathLst>
                <a:path extrusionOk="0" h="13122" w="33303">
                  <a:moveTo>
                    <a:pt x="26945" y="0"/>
                  </a:moveTo>
                  <a:cubicBezTo>
                    <a:pt x="24254" y="466"/>
                    <a:pt x="2427" y="2989"/>
                    <a:pt x="2427" y="2989"/>
                  </a:cubicBezTo>
                  <a:cubicBezTo>
                    <a:pt x="2427" y="2989"/>
                    <a:pt x="0" y="10009"/>
                    <a:pt x="4466" y="12372"/>
                  </a:cubicBezTo>
                  <a:cubicBezTo>
                    <a:pt x="5454" y="12896"/>
                    <a:pt x="6707" y="13122"/>
                    <a:pt x="8133" y="13122"/>
                  </a:cubicBezTo>
                  <a:cubicBezTo>
                    <a:pt x="17201" y="13122"/>
                    <a:pt x="33303" y="3989"/>
                    <a:pt x="33303" y="3989"/>
                  </a:cubicBezTo>
                  <a:lnTo>
                    <a:pt x="26945" y="0"/>
                  </a:ln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6067575" y="2675650"/>
              <a:ext cx="166475" cy="60200"/>
            </a:xfrm>
            <a:custGeom>
              <a:rect b="b" l="l" r="r" t="t"/>
              <a:pathLst>
                <a:path extrusionOk="0" h="2408" w="6659">
                  <a:moveTo>
                    <a:pt x="6241" y="297"/>
                  </a:moveTo>
                  <a:lnTo>
                    <a:pt x="6241" y="297"/>
                  </a:lnTo>
                  <a:cubicBezTo>
                    <a:pt x="5914" y="796"/>
                    <a:pt x="5013" y="1971"/>
                    <a:pt x="3713" y="2102"/>
                  </a:cubicBezTo>
                  <a:cubicBezTo>
                    <a:pt x="3632" y="2110"/>
                    <a:pt x="3550" y="2114"/>
                    <a:pt x="3468" y="2114"/>
                  </a:cubicBezTo>
                  <a:cubicBezTo>
                    <a:pt x="2508" y="2114"/>
                    <a:pt x="1513" y="1541"/>
                    <a:pt x="506" y="407"/>
                  </a:cubicBezTo>
                  <a:lnTo>
                    <a:pt x="6241" y="297"/>
                  </a:lnTo>
                  <a:close/>
                  <a:moveTo>
                    <a:pt x="6503" y="0"/>
                  </a:moveTo>
                  <a:lnTo>
                    <a:pt x="189" y="120"/>
                  </a:lnTo>
                  <a:cubicBezTo>
                    <a:pt x="65" y="122"/>
                    <a:pt x="1" y="266"/>
                    <a:pt x="78" y="361"/>
                  </a:cubicBezTo>
                  <a:cubicBezTo>
                    <a:pt x="1215" y="1720"/>
                    <a:pt x="2353" y="2408"/>
                    <a:pt x="3470" y="2408"/>
                  </a:cubicBezTo>
                  <a:cubicBezTo>
                    <a:pt x="3561" y="2408"/>
                    <a:pt x="3655" y="2402"/>
                    <a:pt x="3746" y="2395"/>
                  </a:cubicBezTo>
                  <a:cubicBezTo>
                    <a:pt x="5545" y="2210"/>
                    <a:pt x="6590" y="297"/>
                    <a:pt x="6634" y="215"/>
                  </a:cubicBezTo>
                  <a:cubicBezTo>
                    <a:pt x="6659" y="169"/>
                    <a:pt x="6657" y="114"/>
                    <a:pt x="6630" y="71"/>
                  </a:cubicBezTo>
                  <a:cubicBezTo>
                    <a:pt x="6602" y="27"/>
                    <a:pt x="6554" y="0"/>
                    <a:pt x="650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7"/>
            <p:cNvSpPr/>
            <p:nvPr/>
          </p:nvSpPr>
          <p:spPr>
            <a:xfrm>
              <a:off x="6313125" y="2664900"/>
              <a:ext cx="120075" cy="62275"/>
            </a:xfrm>
            <a:custGeom>
              <a:rect b="b" l="l" r="r" t="t"/>
              <a:pathLst>
                <a:path extrusionOk="0" h="2491" w="4803">
                  <a:moveTo>
                    <a:pt x="4432" y="307"/>
                  </a:moveTo>
                  <a:lnTo>
                    <a:pt x="4432" y="307"/>
                  </a:lnTo>
                  <a:cubicBezTo>
                    <a:pt x="4232" y="808"/>
                    <a:pt x="3643" y="2059"/>
                    <a:pt x="2714" y="2186"/>
                  </a:cubicBezTo>
                  <a:cubicBezTo>
                    <a:pt x="2662" y="2193"/>
                    <a:pt x="2611" y="2197"/>
                    <a:pt x="2558" y="2197"/>
                  </a:cubicBezTo>
                  <a:cubicBezTo>
                    <a:pt x="1909" y="2197"/>
                    <a:pt x="1200" y="1651"/>
                    <a:pt x="449" y="571"/>
                  </a:cubicBezTo>
                  <a:lnTo>
                    <a:pt x="4432" y="307"/>
                  </a:lnTo>
                  <a:close/>
                  <a:moveTo>
                    <a:pt x="4645" y="1"/>
                  </a:moveTo>
                  <a:cubicBezTo>
                    <a:pt x="4643" y="1"/>
                    <a:pt x="4641" y="1"/>
                    <a:pt x="4639" y="1"/>
                  </a:cubicBezTo>
                  <a:lnTo>
                    <a:pt x="173" y="295"/>
                  </a:lnTo>
                  <a:cubicBezTo>
                    <a:pt x="61" y="303"/>
                    <a:pt x="0" y="428"/>
                    <a:pt x="61" y="522"/>
                  </a:cubicBezTo>
                  <a:cubicBezTo>
                    <a:pt x="924" y="1829"/>
                    <a:pt x="1764" y="2490"/>
                    <a:pt x="2560" y="2490"/>
                  </a:cubicBezTo>
                  <a:cubicBezTo>
                    <a:pt x="2625" y="2490"/>
                    <a:pt x="2689" y="2484"/>
                    <a:pt x="2754" y="2477"/>
                  </a:cubicBezTo>
                  <a:cubicBezTo>
                    <a:pt x="4093" y="2294"/>
                    <a:pt x="4759" y="278"/>
                    <a:pt x="4787" y="193"/>
                  </a:cubicBezTo>
                  <a:cubicBezTo>
                    <a:pt x="4802" y="145"/>
                    <a:pt x="4793" y="96"/>
                    <a:pt x="4762" y="58"/>
                  </a:cubicBezTo>
                  <a:cubicBezTo>
                    <a:pt x="4733" y="21"/>
                    <a:pt x="4690" y="1"/>
                    <a:pt x="4645"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7"/>
            <p:cNvSpPr/>
            <p:nvPr/>
          </p:nvSpPr>
          <p:spPr>
            <a:xfrm>
              <a:off x="6228325" y="2661350"/>
              <a:ext cx="91525" cy="21150"/>
            </a:xfrm>
            <a:custGeom>
              <a:rect b="b" l="l" r="r" t="t"/>
              <a:pathLst>
                <a:path extrusionOk="0" h="846" w="3661">
                  <a:moveTo>
                    <a:pt x="2136" y="0"/>
                  </a:moveTo>
                  <a:cubicBezTo>
                    <a:pt x="1037" y="0"/>
                    <a:pt x="60" y="558"/>
                    <a:pt x="1" y="591"/>
                  </a:cubicBezTo>
                  <a:lnTo>
                    <a:pt x="149" y="846"/>
                  </a:lnTo>
                  <a:cubicBezTo>
                    <a:pt x="162" y="838"/>
                    <a:pt x="1106" y="298"/>
                    <a:pt x="2143" y="298"/>
                  </a:cubicBezTo>
                  <a:cubicBezTo>
                    <a:pt x="2598" y="298"/>
                    <a:pt x="3071" y="402"/>
                    <a:pt x="3491" y="702"/>
                  </a:cubicBezTo>
                  <a:lnTo>
                    <a:pt x="3660" y="464"/>
                  </a:lnTo>
                  <a:cubicBezTo>
                    <a:pt x="3178" y="119"/>
                    <a:pt x="2644" y="0"/>
                    <a:pt x="213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5957850" y="2663150"/>
              <a:ext cx="114875" cy="22725"/>
            </a:xfrm>
            <a:custGeom>
              <a:rect b="b" l="l" r="r" t="t"/>
              <a:pathLst>
                <a:path extrusionOk="0" h="909" w="4595">
                  <a:moveTo>
                    <a:pt x="40" y="1"/>
                  </a:moveTo>
                  <a:lnTo>
                    <a:pt x="0" y="289"/>
                  </a:lnTo>
                  <a:lnTo>
                    <a:pt x="4555" y="909"/>
                  </a:lnTo>
                  <a:lnTo>
                    <a:pt x="4595" y="618"/>
                  </a:lnTo>
                  <a:lnTo>
                    <a:pt x="4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5951475" y="3650525"/>
              <a:ext cx="809825" cy="310050"/>
            </a:xfrm>
            <a:custGeom>
              <a:rect b="b" l="l" r="r" t="t"/>
              <a:pathLst>
                <a:path extrusionOk="0" h="12402" w="32393">
                  <a:moveTo>
                    <a:pt x="1559" y="0"/>
                  </a:moveTo>
                  <a:lnTo>
                    <a:pt x="0" y="4625"/>
                  </a:lnTo>
                  <a:cubicBezTo>
                    <a:pt x="0" y="4625"/>
                    <a:pt x="18443" y="12402"/>
                    <a:pt x="25926" y="12402"/>
                  </a:cubicBezTo>
                  <a:cubicBezTo>
                    <a:pt x="27091" y="12402"/>
                    <a:pt x="27990" y="12213"/>
                    <a:pt x="28513" y="11778"/>
                  </a:cubicBezTo>
                  <a:cubicBezTo>
                    <a:pt x="32393" y="8544"/>
                    <a:pt x="30922" y="2279"/>
                    <a:pt x="30922" y="2279"/>
                  </a:cubicBezTo>
                  <a:cubicBezTo>
                    <a:pt x="30922" y="2279"/>
                    <a:pt x="4249" y="466"/>
                    <a:pt x="1559"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37"/>
            <p:cNvSpPr/>
            <p:nvPr/>
          </p:nvSpPr>
          <p:spPr>
            <a:xfrm>
              <a:off x="5755625" y="3471550"/>
              <a:ext cx="280300" cy="295100"/>
            </a:xfrm>
            <a:custGeom>
              <a:rect b="b" l="l" r="r" t="t"/>
              <a:pathLst>
                <a:path extrusionOk="0" h="11804" w="11212">
                  <a:moveTo>
                    <a:pt x="3268" y="0"/>
                  </a:moveTo>
                  <a:cubicBezTo>
                    <a:pt x="3226" y="0"/>
                    <a:pt x="3194" y="8"/>
                    <a:pt x="3171" y="22"/>
                  </a:cubicBezTo>
                  <a:cubicBezTo>
                    <a:pt x="2723" y="323"/>
                    <a:pt x="3037" y="1379"/>
                    <a:pt x="4220" y="2042"/>
                  </a:cubicBezTo>
                  <a:cubicBezTo>
                    <a:pt x="5404" y="2704"/>
                    <a:pt x="6539" y="3610"/>
                    <a:pt x="6539" y="3610"/>
                  </a:cubicBezTo>
                  <a:cubicBezTo>
                    <a:pt x="6539" y="3610"/>
                    <a:pt x="1629" y="1356"/>
                    <a:pt x="923" y="1356"/>
                  </a:cubicBezTo>
                  <a:cubicBezTo>
                    <a:pt x="905" y="1356"/>
                    <a:pt x="890" y="1357"/>
                    <a:pt x="878" y="1360"/>
                  </a:cubicBezTo>
                  <a:cubicBezTo>
                    <a:pt x="374" y="1480"/>
                    <a:pt x="158" y="2107"/>
                    <a:pt x="646" y="2629"/>
                  </a:cubicBezTo>
                  <a:cubicBezTo>
                    <a:pt x="998" y="3008"/>
                    <a:pt x="3063" y="4201"/>
                    <a:pt x="3063" y="4201"/>
                  </a:cubicBezTo>
                  <a:cubicBezTo>
                    <a:pt x="3063" y="4201"/>
                    <a:pt x="1510" y="3496"/>
                    <a:pt x="670" y="3496"/>
                  </a:cubicBezTo>
                  <a:cubicBezTo>
                    <a:pt x="404" y="3496"/>
                    <a:pt x="210" y="3566"/>
                    <a:pt x="158" y="3751"/>
                  </a:cubicBezTo>
                  <a:cubicBezTo>
                    <a:pt x="0" y="4307"/>
                    <a:pt x="794" y="4887"/>
                    <a:pt x="1589" y="5314"/>
                  </a:cubicBezTo>
                  <a:lnTo>
                    <a:pt x="1589" y="5314"/>
                  </a:lnTo>
                  <a:cubicBezTo>
                    <a:pt x="1437" y="5273"/>
                    <a:pt x="1292" y="5248"/>
                    <a:pt x="1166" y="5248"/>
                  </a:cubicBezTo>
                  <a:cubicBezTo>
                    <a:pt x="988" y="5248"/>
                    <a:pt x="848" y="5298"/>
                    <a:pt x="779" y="5426"/>
                  </a:cubicBezTo>
                  <a:cubicBezTo>
                    <a:pt x="268" y="6377"/>
                    <a:pt x="3650" y="8030"/>
                    <a:pt x="3650" y="8030"/>
                  </a:cubicBezTo>
                  <a:cubicBezTo>
                    <a:pt x="3954" y="8412"/>
                    <a:pt x="4471" y="9487"/>
                    <a:pt x="4855" y="10025"/>
                  </a:cubicBezTo>
                  <a:cubicBezTo>
                    <a:pt x="5848" y="11416"/>
                    <a:pt x="6798" y="11803"/>
                    <a:pt x="7546" y="11803"/>
                  </a:cubicBezTo>
                  <a:cubicBezTo>
                    <a:pt x="8484" y="11803"/>
                    <a:pt x="9108" y="11195"/>
                    <a:pt x="9108" y="11195"/>
                  </a:cubicBezTo>
                  <a:lnTo>
                    <a:pt x="11211" y="8402"/>
                  </a:lnTo>
                  <a:cubicBezTo>
                    <a:pt x="11211" y="8402"/>
                    <a:pt x="9433" y="3372"/>
                    <a:pt x="8878" y="2985"/>
                  </a:cubicBezTo>
                  <a:cubicBezTo>
                    <a:pt x="8350" y="2616"/>
                    <a:pt x="4073" y="0"/>
                    <a:pt x="3268"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37"/>
            <p:cNvSpPr/>
            <p:nvPr/>
          </p:nvSpPr>
          <p:spPr>
            <a:xfrm>
              <a:off x="5826975" y="3572925"/>
              <a:ext cx="79100" cy="34875"/>
            </a:xfrm>
            <a:custGeom>
              <a:rect b="b" l="l" r="r" t="t"/>
              <a:pathLst>
                <a:path extrusionOk="0" h="1395" w="3164">
                  <a:moveTo>
                    <a:pt x="206" y="0"/>
                  </a:moveTo>
                  <a:cubicBezTo>
                    <a:pt x="61" y="0"/>
                    <a:pt x="1" y="220"/>
                    <a:pt x="158" y="283"/>
                  </a:cubicBezTo>
                  <a:cubicBezTo>
                    <a:pt x="1372" y="725"/>
                    <a:pt x="2734" y="1252"/>
                    <a:pt x="2866" y="1354"/>
                  </a:cubicBezTo>
                  <a:cubicBezTo>
                    <a:pt x="2894" y="1381"/>
                    <a:pt x="2930" y="1394"/>
                    <a:pt x="2966" y="1394"/>
                  </a:cubicBezTo>
                  <a:cubicBezTo>
                    <a:pt x="3099" y="1394"/>
                    <a:pt x="3164" y="1233"/>
                    <a:pt x="3067" y="1142"/>
                  </a:cubicBezTo>
                  <a:cubicBezTo>
                    <a:pt x="2885" y="972"/>
                    <a:pt x="872" y="231"/>
                    <a:pt x="259" y="9"/>
                  </a:cubicBezTo>
                  <a:cubicBezTo>
                    <a:pt x="240" y="3"/>
                    <a:pt x="223" y="0"/>
                    <a:pt x="20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37"/>
            <p:cNvSpPr/>
            <p:nvPr/>
          </p:nvSpPr>
          <p:spPr>
            <a:xfrm>
              <a:off x="5796175" y="3602950"/>
              <a:ext cx="93000" cy="40225"/>
            </a:xfrm>
            <a:custGeom>
              <a:rect b="b" l="l" r="r" t="t"/>
              <a:pathLst>
                <a:path extrusionOk="0" h="1609" w="3720">
                  <a:moveTo>
                    <a:pt x="208" y="1"/>
                  </a:moveTo>
                  <a:cubicBezTo>
                    <a:pt x="59" y="1"/>
                    <a:pt x="1" y="227"/>
                    <a:pt x="162" y="286"/>
                  </a:cubicBezTo>
                  <a:cubicBezTo>
                    <a:pt x="953" y="539"/>
                    <a:pt x="3079" y="1265"/>
                    <a:pt x="3425" y="1571"/>
                  </a:cubicBezTo>
                  <a:cubicBezTo>
                    <a:pt x="3452" y="1596"/>
                    <a:pt x="3486" y="1609"/>
                    <a:pt x="3522" y="1609"/>
                  </a:cubicBezTo>
                  <a:cubicBezTo>
                    <a:pt x="3657" y="1609"/>
                    <a:pt x="3719" y="1442"/>
                    <a:pt x="3619" y="1352"/>
                  </a:cubicBezTo>
                  <a:cubicBezTo>
                    <a:pt x="3165" y="950"/>
                    <a:pt x="548" y="102"/>
                    <a:pt x="252" y="7"/>
                  </a:cubicBezTo>
                  <a:cubicBezTo>
                    <a:pt x="236" y="3"/>
                    <a:pt x="222" y="1"/>
                    <a:pt x="20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37"/>
            <p:cNvSpPr/>
            <p:nvPr/>
          </p:nvSpPr>
          <p:spPr>
            <a:xfrm>
              <a:off x="6557575" y="3688675"/>
              <a:ext cx="106525" cy="151175"/>
            </a:xfrm>
            <a:custGeom>
              <a:rect b="b" l="l" r="r" t="t"/>
              <a:pathLst>
                <a:path extrusionOk="0" h="6047" w="4261">
                  <a:moveTo>
                    <a:pt x="165" y="1"/>
                  </a:moveTo>
                  <a:cubicBezTo>
                    <a:pt x="100" y="1"/>
                    <a:pt x="41" y="43"/>
                    <a:pt x="24" y="109"/>
                  </a:cubicBezTo>
                  <a:cubicBezTo>
                    <a:pt x="1" y="186"/>
                    <a:pt x="46" y="266"/>
                    <a:pt x="126" y="289"/>
                  </a:cubicBezTo>
                  <a:cubicBezTo>
                    <a:pt x="3940" y="1342"/>
                    <a:pt x="3482" y="5699"/>
                    <a:pt x="3461" y="5885"/>
                  </a:cubicBezTo>
                  <a:cubicBezTo>
                    <a:pt x="3452" y="5965"/>
                    <a:pt x="3509" y="6037"/>
                    <a:pt x="3588" y="6047"/>
                  </a:cubicBezTo>
                  <a:lnTo>
                    <a:pt x="3605" y="6047"/>
                  </a:lnTo>
                  <a:cubicBezTo>
                    <a:pt x="3680" y="6047"/>
                    <a:pt x="3742" y="5991"/>
                    <a:pt x="3752" y="5917"/>
                  </a:cubicBezTo>
                  <a:cubicBezTo>
                    <a:pt x="3757" y="5870"/>
                    <a:pt x="4261" y="1125"/>
                    <a:pt x="204" y="6"/>
                  </a:cubicBezTo>
                  <a:cubicBezTo>
                    <a:pt x="191" y="3"/>
                    <a:pt x="178" y="1"/>
                    <a:pt x="16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37"/>
            <p:cNvSpPr/>
            <p:nvPr/>
          </p:nvSpPr>
          <p:spPr>
            <a:xfrm>
              <a:off x="6226150" y="3634325"/>
              <a:ext cx="251325" cy="109100"/>
            </a:xfrm>
            <a:custGeom>
              <a:rect b="b" l="l" r="r" t="t"/>
              <a:pathLst>
                <a:path extrusionOk="0" h="4364" w="10053">
                  <a:moveTo>
                    <a:pt x="4822" y="0"/>
                  </a:moveTo>
                  <a:cubicBezTo>
                    <a:pt x="2334" y="0"/>
                    <a:pt x="0" y="673"/>
                    <a:pt x="0" y="673"/>
                  </a:cubicBezTo>
                  <a:lnTo>
                    <a:pt x="6590" y="4363"/>
                  </a:lnTo>
                  <a:lnTo>
                    <a:pt x="10052" y="2098"/>
                  </a:lnTo>
                  <a:cubicBezTo>
                    <a:pt x="9005" y="452"/>
                    <a:pt x="6861" y="0"/>
                    <a:pt x="4822" y="0"/>
                  </a:cubicBezTo>
                  <a:close/>
                </a:path>
              </a:pathLst>
            </a:custGeom>
            <a:solidFill>
              <a:srgbClr val="E8A2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7"/>
            <p:cNvSpPr/>
            <p:nvPr/>
          </p:nvSpPr>
          <p:spPr>
            <a:xfrm>
              <a:off x="5724125" y="3646875"/>
              <a:ext cx="516450" cy="192975"/>
            </a:xfrm>
            <a:custGeom>
              <a:rect b="b" l="l" r="r" t="t"/>
              <a:pathLst>
                <a:path extrusionOk="0" h="7719" w="20658">
                  <a:moveTo>
                    <a:pt x="20503" y="1"/>
                  </a:moveTo>
                  <a:cubicBezTo>
                    <a:pt x="20496" y="1"/>
                    <a:pt x="20489" y="1"/>
                    <a:pt x="20482" y="2"/>
                  </a:cubicBezTo>
                  <a:lnTo>
                    <a:pt x="8407" y="1680"/>
                  </a:lnTo>
                  <a:cubicBezTo>
                    <a:pt x="8247" y="1684"/>
                    <a:pt x="6227" y="1731"/>
                    <a:pt x="4234" y="2430"/>
                  </a:cubicBezTo>
                  <a:cubicBezTo>
                    <a:pt x="1463" y="3403"/>
                    <a:pt x="0" y="5182"/>
                    <a:pt x="0" y="7572"/>
                  </a:cubicBezTo>
                  <a:cubicBezTo>
                    <a:pt x="0" y="7654"/>
                    <a:pt x="65" y="7719"/>
                    <a:pt x="147" y="7719"/>
                  </a:cubicBezTo>
                  <a:cubicBezTo>
                    <a:pt x="228" y="7719"/>
                    <a:pt x="293" y="7654"/>
                    <a:pt x="293" y="7572"/>
                  </a:cubicBezTo>
                  <a:cubicBezTo>
                    <a:pt x="293" y="2102"/>
                    <a:pt x="8338" y="1972"/>
                    <a:pt x="8420" y="1972"/>
                  </a:cubicBezTo>
                  <a:lnTo>
                    <a:pt x="20522" y="293"/>
                  </a:lnTo>
                  <a:cubicBezTo>
                    <a:pt x="20602" y="281"/>
                    <a:pt x="20657" y="207"/>
                    <a:pt x="20646" y="127"/>
                  </a:cubicBezTo>
                  <a:cubicBezTo>
                    <a:pt x="20637" y="54"/>
                    <a:pt x="20574" y="1"/>
                    <a:pt x="205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7"/>
            <p:cNvSpPr/>
            <p:nvPr/>
          </p:nvSpPr>
          <p:spPr>
            <a:xfrm>
              <a:off x="6197075" y="3683100"/>
              <a:ext cx="284475" cy="180400"/>
            </a:xfrm>
            <a:custGeom>
              <a:rect b="b" l="l" r="r" t="t"/>
              <a:pathLst>
                <a:path extrusionOk="0" h="7216" w="11379">
                  <a:moveTo>
                    <a:pt x="11215" y="0"/>
                  </a:moveTo>
                  <a:cubicBezTo>
                    <a:pt x="11203" y="0"/>
                    <a:pt x="11191" y="2"/>
                    <a:pt x="11179" y="5"/>
                  </a:cubicBezTo>
                  <a:cubicBezTo>
                    <a:pt x="9182" y="531"/>
                    <a:pt x="8118" y="1686"/>
                    <a:pt x="7753" y="2160"/>
                  </a:cubicBezTo>
                  <a:cubicBezTo>
                    <a:pt x="7675" y="2260"/>
                    <a:pt x="7578" y="2348"/>
                    <a:pt x="7468" y="2414"/>
                  </a:cubicBezTo>
                  <a:lnTo>
                    <a:pt x="126" y="6944"/>
                  </a:lnTo>
                  <a:cubicBezTo>
                    <a:pt x="0" y="7022"/>
                    <a:pt x="55" y="7216"/>
                    <a:pt x="204" y="7216"/>
                  </a:cubicBezTo>
                  <a:cubicBezTo>
                    <a:pt x="230" y="7216"/>
                    <a:pt x="257" y="7208"/>
                    <a:pt x="280" y="7195"/>
                  </a:cubicBezTo>
                  <a:lnTo>
                    <a:pt x="7622" y="2663"/>
                  </a:lnTo>
                  <a:cubicBezTo>
                    <a:pt x="7761" y="2578"/>
                    <a:pt x="7884" y="2467"/>
                    <a:pt x="7985" y="2338"/>
                  </a:cubicBezTo>
                  <a:cubicBezTo>
                    <a:pt x="8333" y="1890"/>
                    <a:pt x="9344" y="791"/>
                    <a:pt x="11253" y="288"/>
                  </a:cubicBezTo>
                  <a:cubicBezTo>
                    <a:pt x="11331" y="269"/>
                    <a:pt x="11379" y="187"/>
                    <a:pt x="11358" y="109"/>
                  </a:cubicBezTo>
                  <a:cubicBezTo>
                    <a:pt x="11340" y="43"/>
                    <a:pt x="11280" y="0"/>
                    <a:pt x="1121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7"/>
            <p:cNvSpPr/>
            <p:nvPr/>
          </p:nvSpPr>
          <p:spPr>
            <a:xfrm>
              <a:off x="6004400" y="2822250"/>
              <a:ext cx="418150" cy="172550"/>
            </a:xfrm>
            <a:custGeom>
              <a:rect b="b" l="l" r="r" t="t"/>
              <a:pathLst>
                <a:path extrusionOk="0" h="6902" w="16726">
                  <a:moveTo>
                    <a:pt x="7859" y="0"/>
                  </a:moveTo>
                  <a:cubicBezTo>
                    <a:pt x="7859" y="0"/>
                    <a:pt x="7305" y="3306"/>
                    <a:pt x="4340" y="3306"/>
                  </a:cubicBezTo>
                  <a:cubicBezTo>
                    <a:pt x="3250" y="3306"/>
                    <a:pt x="1834" y="2859"/>
                    <a:pt x="0" y="1636"/>
                  </a:cubicBezTo>
                  <a:lnTo>
                    <a:pt x="0" y="1636"/>
                  </a:lnTo>
                  <a:cubicBezTo>
                    <a:pt x="0" y="1637"/>
                    <a:pt x="1158" y="5997"/>
                    <a:pt x="7008" y="6767"/>
                  </a:cubicBezTo>
                  <a:cubicBezTo>
                    <a:pt x="7698" y="6857"/>
                    <a:pt x="8350" y="6902"/>
                    <a:pt x="8965" y="6902"/>
                  </a:cubicBezTo>
                  <a:cubicBezTo>
                    <a:pt x="13569" y="6902"/>
                    <a:pt x="16100" y="4421"/>
                    <a:pt x="16726" y="348"/>
                  </a:cubicBezTo>
                  <a:lnTo>
                    <a:pt x="16726" y="348"/>
                  </a:lnTo>
                  <a:cubicBezTo>
                    <a:pt x="16725" y="348"/>
                    <a:pt x="14967" y="2806"/>
                    <a:pt x="12554" y="2806"/>
                  </a:cubicBezTo>
                  <a:cubicBezTo>
                    <a:pt x="12520" y="2806"/>
                    <a:pt x="12485" y="2806"/>
                    <a:pt x="12450" y="2805"/>
                  </a:cubicBezTo>
                  <a:cubicBezTo>
                    <a:pt x="9982" y="2733"/>
                    <a:pt x="9414" y="200"/>
                    <a:pt x="9414" y="200"/>
                  </a:cubicBezTo>
                  <a:lnTo>
                    <a:pt x="7859"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12" name="Google Shape;1812;p37"/>
          <p:cNvSpPr/>
          <p:nvPr/>
        </p:nvSpPr>
        <p:spPr>
          <a:xfrm rot="3495746">
            <a:off x="-708957" y="1228717"/>
            <a:ext cx="1415945" cy="1162146"/>
          </a:xfrm>
          <a:custGeom>
            <a:rect b="b" l="l" r="r" t="t"/>
            <a:pathLst>
              <a:path extrusionOk="0" h="209178" w="254860">
                <a:moveTo>
                  <a:pt x="192647" y="34169"/>
                </a:moveTo>
                <a:lnTo>
                  <a:pt x="192647" y="34169"/>
                </a:lnTo>
                <a:cubicBezTo>
                  <a:pt x="204510" y="34669"/>
                  <a:pt x="216571" y="38454"/>
                  <a:pt x="226698" y="42757"/>
                </a:cubicBezTo>
                <a:cubicBezTo>
                  <a:pt x="228736" y="54328"/>
                  <a:pt x="228359" y="64331"/>
                  <a:pt x="225575" y="72561"/>
                </a:cubicBezTo>
                <a:lnTo>
                  <a:pt x="192647" y="34169"/>
                </a:lnTo>
                <a:close/>
                <a:moveTo>
                  <a:pt x="182955" y="34566"/>
                </a:moveTo>
                <a:lnTo>
                  <a:pt x="221951" y="80045"/>
                </a:lnTo>
                <a:cubicBezTo>
                  <a:pt x="221979" y="80073"/>
                  <a:pt x="221998" y="80092"/>
                  <a:pt x="222026" y="80120"/>
                </a:cubicBezTo>
                <a:cubicBezTo>
                  <a:pt x="221196" y="81451"/>
                  <a:pt x="220280" y="82725"/>
                  <a:pt x="219280" y="83924"/>
                </a:cubicBezTo>
                <a:cubicBezTo>
                  <a:pt x="217326" y="86255"/>
                  <a:pt x="215071" y="88321"/>
                  <a:pt x="212589" y="90067"/>
                </a:cubicBezTo>
                <a:lnTo>
                  <a:pt x="169460" y="38576"/>
                </a:lnTo>
                <a:cubicBezTo>
                  <a:pt x="173725" y="36453"/>
                  <a:pt x="178274" y="35170"/>
                  <a:pt x="182955" y="34566"/>
                </a:cubicBezTo>
                <a:close/>
                <a:moveTo>
                  <a:pt x="162957" y="42672"/>
                </a:moveTo>
                <a:lnTo>
                  <a:pt x="205869" y="93918"/>
                </a:lnTo>
                <a:cubicBezTo>
                  <a:pt x="200773" y="96258"/>
                  <a:pt x="194846" y="97863"/>
                  <a:pt x="188174" y="98731"/>
                </a:cubicBezTo>
                <a:cubicBezTo>
                  <a:pt x="188004" y="98250"/>
                  <a:pt x="187740" y="97806"/>
                  <a:pt x="187391" y="97438"/>
                </a:cubicBezTo>
                <a:lnTo>
                  <a:pt x="151104" y="57499"/>
                </a:lnTo>
                <a:cubicBezTo>
                  <a:pt x="151085" y="57480"/>
                  <a:pt x="151056" y="57461"/>
                  <a:pt x="151038" y="57433"/>
                </a:cubicBezTo>
                <a:cubicBezTo>
                  <a:pt x="154237" y="51317"/>
                  <a:pt x="158210" y="46400"/>
                  <a:pt x="162957" y="42672"/>
                </a:cubicBezTo>
                <a:close/>
                <a:moveTo>
                  <a:pt x="147678" y="65058"/>
                </a:moveTo>
                <a:lnTo>
                  <a:pt x="178925" y="99448"/>
                </a:lnTo>
                <a:cubicBezTo>
                  <a:pt x="177925" y="99476"/>
                  <a:pt x="176911" y="99490"/>
                  <a:pt x="175884" y="99490"/>
                </a:cubicBezTo>
                <a:cubicBezTo>
                  <a:pt x="165729" y="99490"/>
                  <a:pt x="154276" y="98133"/>
                  <a:pt x="141694" y="95390"/>
                </a:cubicBezTo>
                <a:lnTo>
                  <a:pt x="141685" y="95390"/>
                </a:lnTo>
                <a:cubicBezTo>
                  <a:pt x="142563" y="83603"/>
                  <a:pt x="144554" y="73495"/>
                  <a:pt x="147678" y="65058"/>
                </a:cubicBezTo>
                <a:close/>
                <a:moveTo>
                  <a:pt x="103332" y="96789"/>
                </a:moveTo>
                <a:cubicBezTo>
                  <a:pt x="111645" y="96789"/>
                  <a:pt x="120964" y="98107"/>
                  <a:pt x="131257" y="100741"/>
                </a:cubicBezTo>
                <a:cubicBezTo>
                  <a:pt x="132078" y="100958"/>
                  <a:pt x="132908" y="101166"/>
                  <a:pt x="133729" y="101364"/>
                </a:cubicBezTo>
                <a:cubicBezTo>
                  <a:pt x="133710" y="101949"/>
                  <a:pt x="133682" y="102544"/>
                  <a:pt x="133673" y="103148"/>
                </a:cubicBezTo>
                <a:lnTo>
                  <a:pt x="133663" y="103138"/>
                </a:lnTo>
                <a:cubicBezTo>
                  <a:pt x="133248" y="117011"/>
                  <a:pt x="131106" y="128742"/>
                  <a:pt x="127246" y="138321"/>
                </a:cubicBezTo>
                <a:lnTo>
                  <a:pt x="90581" y="97976"/>
                </a:lnTo>
                <a:cubicBezTo>
                  <a:pt x="94526" y="97184"/>
                  <a:pt x="98778" y="96789"/>
                  <a:pt x="103332" y="96789"/>
                </a:cubicBezTo>
                <a:close/>
                <a:moveTo>
                  <a:pt x="82446" y="100345"/>
                </a:moveTo>
                <a:lnTo>
                  <a:pt x="123678" y="145720"/>
                </a:lnTo>
                <a:cubicBezTo>
                  <a:pt x="121206" y="150033"/>
                  <a:pt x="118289" y="153761"/>
                  <a:pt x="114911" y="156904"/>
                </a:cubicBezTo>
                <a:lnTo>
                  <a:pt x="69517" y="108480"/>
                </a:lnTo>
                <a:cubicBezTo>
                  <a:pt x="73207" y="104988"/>
                  <a:pt x="77510" y="102270"/>
                  <a:pt x="82446" y="100345"/>
                </a:cubicBezTo>
                <a:close/>
                <a:moveTo>
                  <a:pt x="64496" y="114256"/>
                </a:moveTo>
                <a:lnTo>
                  <a:pt x="108861" y="161585"/>
                </a:lnTo>
                <a:cubicBezTo>
                  <a:pt x="108248" y="161981"/>
                  <a:pt x="107625" y="162359"/>
                  <a:pt x="106993" y="162727"/>
                </a:cubicBezTo>
                <a:cubicBezTo>
                  <a:pt x="102378" y="165350"/>
                  <a:pt x="97338" y="167115"/>
                  <a:pt x="92063" y="168172"/>
                </a:cubicBezTo>
                <a:lnTo>
                  <a:pt x="57125" y="129214"/>
                </a:lnTo>
                <a:cubicBezTo>
                  <a:pt x="58890" y="123788"/>
                  <a:pt x="61287" y="118701"/>
                  <a:pt x="64496" y="114256"/>
                </a:cubicBezTo>
                <a:close/>
                <a:moveTo>
                  <a:pt x="54832" y="138076"/>
                </a:moveTo>
                <a:lnTo>
                  <a:pt x="82871" y="169342"/>
                </a:lnTo>
                <a:cubicBezTo>
                  <a:pt x="81298" y="169436"/>
                  <a:pt x="79713" y="169480"/>
                  <a:pt x="78121" y="169480"/>
                </a:cubicBezTo>
                <a:cubicBezTo>
                  <a:pt x="69730" y="169480"/>
                  <a:pt x="61128" y="168242"/>
                  <a:pt x="52925" y="166369"/>
                </a:cubicBezTo>
                <a:cubicBezTo>
                  <a:pt x="52595" y="157206"/>
                  <a:pt x="52992" y="147381"/>
                  <a:pt x="54832" y="138076"/>
                </a:cubicBezTo>
                <a:close/>
                <a:moveTo>
                  <a:pt x="217743" y="1"/>
                </a:moveTo>
                <a:cubicBezTo>
                  <a:pt x="217209" y="1"/>
                  <a:pt x="216665" y="115"/>
                  <a:pt x="216147" y="355"/>
                </a:cubicBezTo>
                <a:cubicBezTo>
                  <a:pt x="214231" y="1232"/>
                  <a:pt x="213400" y="3488"/>
                  <a:pt x="214278" y="5404"/>
                </a:cubicBezTo>
                <a:cubicBezTo>
                  <a:pt x="218959" y="15587"/>
                  <a:pt x="222451" y="25081"/>
                  <a:pt x="224735" y="33811"/>
                </a:cubicBezTo>
                <a:cubicBezTo>
                  <a:pt x="214118" y="29768"/>
                  <a:pt x="201893" y="26560"/>
                  <a:pt x="189842" y="26560"/>
                </a:cubicBezTo>
                <a:cubicBezTo>
                  <a:pt x="181187" y="26560"/>
                  <a:pt x="172622" y="28215"/>
                  <a:pt x="164807" y="32404"/>
                </a:cubicBezTo>
                <a:cubicBezTo>
                  <a:pt x="146998" y="41955"/>
                  <a:pt x="136730" y="62529"/>
                  <a:pt x="134192" y="93625"/>
                </a:cubicBezTo>
                <a:lnTo>
                  <a:pt x="133144" y="93361"/>
                </a:lnTo>
                <a:cubicBezTo>
                  <a:pt x="122229" y="90564"/>
                  <a:pt x="112270" y="89167"/>
                  <a:pt x="103293" y="89167"/>
                </a:cubicBezTo>
                <a:cubicBezTo>
                  <a:pt x="86431" y="89167"/>
                  <a:pt x="73037" y="94096"/>
                  <a:pt x="63288" y="103931"/>
                </a:cubicBezTo>
                <a:cubicBezTo>
                  <a:pt x="48169" y="119173"/>
                  <a:pt x="44687" y="143342"/>
                  <a:pt x="45168" y="164388"/>
                </a:cubicBezTo>
                <a:cubicBezTo>
                  <a:pt x="23632" y="158338"/>
                  <a:pt x="6521" y="149023"/>
                  <a:pt x="6191" y="148844"/>
                </a:cubicBezTo>
                <a:cubicBezTo>
                  <a:pt x="5607" y="148521"/>
                  <a:pt x="4975" y="148368"/>
                  <a:pt x="4352" y="148368"/>
                </a:cubicBezTo>
                <a:cubicBezTo>
                  <a:pt x="3010" y="148368"/>
                  <a:pt x="1709" y="149079"/>
                  <a:pt x="1019" y="150335"/>
                </a:cubicBezTo>
                <a:cubicBezTo>
                  <a:pt x="0" y="152176"/>
                  <a:pt x="661" y="154488"/>
                  <a:pt x="2501" y="155507"/>
                </a:cubicBezTo>
                <a:cubicBezTo>
                  <a:pt x="3945" y="156300"/>
                  <a:pt x="22433" y="166388"/>
                  <a:pt x="45536" y="172504"/>
                </a:cubicBezTo>
                <a:cubicBezTo>
                  <a:pt x="46801" y="190737"/>
                  <a:pt x="50509" y="205063"/>
                  <a:pt x="50849" y="206347"/>
                </a:cubicBezTo>
                <a:cubicBezTo>
                  <a:pt x="51293" y="208017"/>
                  <a:pt x="52803" y="209178"/>
                  <a:pt x="54520" y="209178"/>
                </a:cubicBezTo>
                <a:cubicBezTo>
                  <a:pt x="54851" y="209178"/>
                  <a:pt x="55181" y="209140"/>
                  <a:pt x="55502" y="209055"/>
                </a:cubicBezTo>
                <a:cubicBezTo>
                  <a:pt x="57540" y="208508"/>
                  <a:pt x="58748" y="206422"/>
                  <a:pt x="58210" y="204393"/>
                </a:cubicBezTo>
                <a:cubicBezTo>
                  <a:pt x="58135" y="204101"/>
                  <a:pt x="54785" y="191171"/>
                  <a:pt x="53407" y="174382"/>
                </a:cubicBezTo>
                <a:lnTo>
                  <a:pt x="53407" y="174382"/>
                </a:lnTo>
                <a:cubicBezTo>
                  <a:pt x="61363" y="176062"/>
                  <a:pt x="69668" y="177147"/>
                  <a:pt x="77878" y="177147"/>
                </a:cubicBezTo>
                <a:cubicBezTo>
                  <a:pt x="89449" y="177147"/>
                  <a:pt x="100830" y="174995"/>
                  <a:pt x="110749" y="169352"/>
                </a:cubicBezTo>
                <a:cubicBezTo>
                  <a:pt x="130020" y="158367"/>
                  <a:pt x="140288" y="136179"/>
                  <a:pt x="141279" y="103374"/>
                </a:cubicBezTo>
                <a:cubicBezTo>
                  <a:pt x="141279" y="103280"/>
                  <a:pt x="141289" y="103186"/>
                  <a:pt x="141289" y="103091"/>
                </a:cubicBezTo>
                <a:cubicBezTo>
                  <a:pt x="153770" y="105722"/>
                  <a:pt x="165258" y="107029"/>
                  <a:pt x="175598" y="107029"/>
                </a:cubicBezTo>
                <a:cubicBezTo>
                  <a:pt x="198010" y="107029"/>
                  <a:pt x="215035" y="100892"/>
                  <a:pt x="225122" y="88803"/>
                </a:cubicBezTo>
                <a:cubicBezTo>
                  <a:pt x="231851" y="80762"/>
                  <a:pt x="237475" y="67587"/>
                  <a:pt x="234918" y="46542"/>
                </a:cubicBezTo>
                <a:lnTo>
                  <a:pt x="234918" y="46542"/>
                </a:lnTo>
                <a:cubicBezTo>
                  <a:pt x="240873" y="49486"/>
                  <a:pt x="245658" y="52299"/>
                  <a:pt x="248612" y="54139"/>
                </a:cubicBezTo>
                <a:cubicBezTo>
                  <a:pt x="249216" y="54494"/>
                  <a:pt x="249878" y="54662"/>
                  <a:pt x="250533" y="54662"/>
                </a:cubicBezTo>
                <a:cubicBezTo>
                  <a:pt x="251810" y="54662"/>
                  <a:pt x="253056" y="54019"/>
                  <a:pt x="253774" y="52865"/>
                </a:cubicBezTo>
                <a:cubicBezTo>
                  <a:pt x="254859" y="51109"/>
                  <a:pt x="254350" y="48807"/>
                  <a:pt x="252623" y="47674"/>
                </a:cubicBezTo>
                <a:lnTo>
                  <a:pt x="252642" y="47674"/>
                </a:lnTo>
                <a:cubicBezTo>
                  <a:pt x="246451" y="43852"/>
                  <a:pt x="240024" y="40426"/>
                  <a:pt x="233389" y="37425"/>
                </a:cubicBezTo>
                <a:cubicBezTo>
                  <a:pt x="231247" y="27318"/>
                  <a:pt x="227377" y="15662"/>
                  <a:pt x="221205" y="2223"/>
                </a:cubicBezTo>
                <a:cubicBezTo>
                  <a:pt x="220558" y="826"/>
                  <a:pt x="219183" y="1"/>
                  <a:pt x="2177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6" name="Shape 1816"/>
        <p:cNvGrpSpPr/>
        <p:nvPr/>
      </p:nvGrpSpPr>
      <p:grpSpPr>
        <a:xfrm>
          <a:off x="0" y="0"/>
          <a:ext cx="0" cy="0"/>
          <a:chOff x="0" y="0"/>
          <a:chExt cx="0" cy="0"/>
        </a:xfrm>
      </p:grpSpPr>
      <p:sp>
        <p:nvSpPr>
          <p:cNvPr id="1817" name="Google Shape;1817;p38"/>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 1 </a:t>
            </a:r>
            <a:endParaRPr sz="3600"/>
          </a:p>
        </p:txBody>
      </p:sp>
      <p:sp>
        <p:nvSpPr>
          <p:cNvPr id="1818" name="Google Shape;1818;p38"/>
          <p:cNvSpPr txBox="1"/>
          <p:nvPr/>
        </p:nvSpPr>
        <p:spPr>
          <a:xfrm>
            <a:off x="1076400" y="1093175"/>
            <a:ext cx="6991200" cy="3617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0"/>
              </a:spcBef>
              <a:spcAft>
                <a:spcPts val="0"/>
              </a:spcAft>
              <a:buSzPts val="1800"/>
              <a:buFont typeface="Lexend"/>
              <a:buChar char="❖"/>
            </a:pPr>
            <a:r>
              <a:rPr lang="en" sz="1800">
                <a:latin typeface="Lexend"/>
                <a:ea typeface="Lexend"/>
                <a:cs typeface="Lexend"/>
                <a:sym typeface="Lexend"/>
              </a:rPr>
              <a:t>The longer the people with more serious problems wait, the worse their symptoms get.  </a:t>
            </a:r>
            <a:endParaRPr sz="1800">
              <a:latin typeface="Lexend"/>
              <a:ea typeface="Lexend"/>
              <a:cs typeface="Lexend"/>
              <a:sym typeface="Lexend"/>
            </a:endParaRPr>
          </a:p>
          <a:p>
            <a:pPr indent="0" lvl="0" marL="457200" rtl="0" algn="l">
              <a:lnSpc>
                <a:spcPct val="115000"/>
              </a:lnSpc>
              <a:spcBef>
                <a:spcPts val="0"/>
              </a:spcBef>
              <a:spcAft>
                <a:spcPts val="0"/>
              </a:spcAft>
              <a:buNone/>
            </a:pPr>
            <a:r>
              <a:rPr lang="en" sz="1800">
                <a:latin typeface="Lexend"/>
                <a:ea typeface="Lexend"/>
                <a:cs typeface="Lexend"/>
                <a:sym typeface="Lexend"/>
              </a:rPr>
              <a:t> </a:t>
            </a:r>
            <a:endParaRPr sz="1800">
              <a:latin typeface="Lexend"/>
              <a:ea typeface="Lexend"/>
              <a:cs typeface="Lexend"/>
              <a:sym typeface="Lexend"/>
            </a:endParaRPr>
          </a:p>
          <a:p>
            <a:pPr indent="-342900" lvl="0" marL="457200" rtl="0" algn="l">
              <a:lnSpc>
                <a:spcPct val="115000"/>
              </a:lnSpc>
              <a:spcBef>
                <a:spcPts val="0"/>
              </a:spcBef>
              <a:spcAft>
                <a:spcPts val="0"/>
              </a:spcAft>
              <a:buSzPts val="1800"/>
              <a:buFont typeface="Lexend"/>
              <a:buChar char="❖"/>
            </a:pPr>
            <a:r>
              <a:rPr lang="en" sz="1800">
                <a:latin typeface="Lexend"/>
                <a:ea typeface="Lexend"/>
                <a:cs typeface="Lexend"/>
                <a:sym typeface="Lexend"/>
              </a:rPr>
              <a:t>People with serious injuries (car accidents etc) would be in a lot of pain while waiting for their symptoms if not treated quickly, serious complications might occur.</a:t>
            </a:r>
            <a:endParaRPr sz="1800">
              <a:latin typeface="Lexend"/>
              <a:ea typeface="Lexend"/>
              <a:cs typeface="Lexend"/>
              <a:sym typeface="Lexend"/>
            </a:endParaRPr>
          </a:p>
          <a:p>
            <a:pPr indent="0" lvl="0" marL="457200" rtl="0" algn="l">
              <a:lnSpc>
                <a:spcPct val="115000"/>
              </a:lnSpc>
              <a:spcBef>
                <a:spcPts val="0"/>
              </a:spcBef>
              <a:spcAft>
                <a:spcPts val="0"/>
              </a:spcAft>
              <a:buNone/>
            </a:pPr>
            <a:r>
              <a:t/>
            </a:r>
            <a:endParaRPr sz="1800">
              <a:latin typeface="Lexend"/>
              <a:ea typeface="Lexend"/>
              <a:cs typeface="Lexend"/>
              <a:sym typeface="Lexend"/>
            </a:endParaRPr>
          </a:p>
          <a:p>
            <a:pPr indent="-342900" lvl="0" marL="457200" rtl="0" algn="l">
              <a:lnSpc>
                <a:spcPct val="115000"/>
              </a:lnSpc>
              <a:spcBef>
                <a:spcPts val="0"/>
              </a:spcBef>
              <a:spcAft>
                <a:spcPts val="0"/>
              </a:spcAft>
              <a:buSzPts val="1800"/>
              <a:buFont typeface="Lexend"/>
              <a:buChar char="❖"/>
            </a:pPr>
            <a:r>
              <a:rPr lang="en" sz="1800">
                <a:latin typeface="Lexend"/>
                <a:ea typeface="Lexend"/>
                <a:cs typeface="Lexend"/>
                <a:sym typeface="Lexend"/>
              </a:rPr>
              <a:t>Women who are going into labour may have to wait for a period of time which could last up to 5 hours, and may cause them to pass out due to the intense pain.</a:t>
            </a:r>
            <a:endParaRPr sz="1800">
              <a:latin typeface="Lexend"/>
              <a:ea typeface="Lexend"/>
              <a:cs typeface="Lexend"/>
              <a:sym typeface="Lexend"/>
            </a:endParaRPr>
          </a:p>
          <a:p>
            <a:pPr indent="0" lvl="0" marL="457200" rtl="0" algn="l">
              <a:lnSpc>
                <a:spcPct val="115000"/>
              </a:lnSpc>
              <a:spcBef>
                <a:spcPts val="0"/>
              </a:spcBef>
              <a:spcAft>
                <a:spcPts val="0"/>
              </a:spcAft>
              <a:buNone/>
            </a:pPr>
            <a:r>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2" name="Shape 1822"/>
        <p:cNvGrpSpPr/>
        <p:nvPr/>
      </p:nvGrpSpPr>
      <p:grpSpPr>
        <a:xfrm>
          <a:off x="0" y="0"/>
          <a:ext cx="0" cy="0"/>
          <a:chOff x="0" y="0"/>
          <a:chExt cx="0" cy="0"/>
        </a:xfrm>
      </p:grpSpPr>
      <p:sp>
        <p:nvSpPr>
          <p:cNvPr id="1823" name="Google Shape;1823;p39"/>
          <p:cNvSpPr txBox="1"/>
          <p:nvPr>
            <p:ph type="title"/>
          </p:nvPr>
        </p:nvSpPr>
        <p:spPr>
          <a:xfrm>
            <a:off x="713250"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Solution 1</a:t>
            </a:r>
            <a:r>
              <a:rPr lang="en" sz="6000"/>
              <a:t> </a:t>
            </a:r>
            <a:endParaRPr sz="6000"/>
          </a:p>
        </p:txBody>
      </p:sp>
      <p:sp>
        <p:nvSpPr>
          <p:cNvPr id="1824" name="Google Shape;1824;p39"/>
          <p:cNvSpPr txBox="1"/>
          <p:nvPr/>
        </p:nvSpPr>
        <p:spPr>
          <a:xfrm>
            <a:off x="1936675" y="1597125"/>
            <a:ext cx="3000000" cy="59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100"/>
          </a:p>
          <a:p>
            <a:pPr indent="0" lvl="0" marL="0" rtl="0" algn="l">
              <a:lnSpc>
                <a:spcPct val="115000"/>
              </a:lnSpc>
              <a:spcBef>
                <a:spcPts val="0"/>
              </a:spcBef>
              <a:spcAft>
                <a:spcPts val="0"/>
              </a:spcAft>
              <a:buNone/>
            </a:pPr>
            <a:r>
              <a:t/>
            </a:r>
            <a:endParaRPr/>
          </a:p>
        </p:txBody>
      </p:sp>
      <p:sp>
        <p:nvSpPr>
          <p:cNvPr id="1825" name="Google Shape;1825;p39"/>
          <p:cNvSpPr txBox="1"/>
          <p:nvPr/>
        </p:nvSpPr>
        <p:spPr>
          <a:xfrm>
            <a:off x="1523375" y="1618950"/>
            <a:ext cx="6097200" cy="1905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lang="en" sz="1800">
                <a:latin typeface="Lexend"/>
                <a:ea typeface="Lexend"/>
                <a:cs typeface="Lexend"/>
                <a:sym typeface="Lexend"/>
              </a:rPr>
              <a:t>Ask them to rate the severity of their pain and state their symptoms from this information to allow medical workers to determine if they are a high or low priority patient.</a:t>
            </a:r>
            <a:endParaRPr sz="1800">
              <a:latin typeface="Lexend"/>
              <a:ea typeface="Lexend"/>
              <a:cs typeface="Lexend"/>
              <a:sym typeface="Lexend"/>
            </a:endParaRPr>
          </a:p>
          <a:p>
            <a:pPr indent="0" lvl="0" marL="457200" rtl="0" algn="l">
              <a:lnSpc>
                <a:spcPct val="115000"/>
              </a:lnSpc>
              <a:spcBef>
                <a:spcPts val="0"/>
              </a:spcBef>
              <a:spcAft>
                <a:spcPts val="0"/>
              </a:spcAft>
              <a:buNone/>
            </a:pPr>
            <a:r>
              <a:t/>
            </a:r>
            <a:endParaRPr sz="2900">
              <a:latin typeface="Lexend"/>
              <a:ea typeface="Lexend"/>
              <a:cs typeface="Lexend"/>
              <a:sym typeface="Lexe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9" name="Shape 1829"/>
        <p:cNvGrpSpPr/>
        <p:nvPr/>
      </p:nvGrpSpPr>
      <p:grpSpPr>
        <a:xfrm>
          <a:off x="0" y="0"/>
          <a:ext cx="0" cy="0"/>
          <a:chOff x="0" y="0"/>
          <a:chExt cx="0" cy="0"/>
        </a:xfrm>
      </p:grpSpPr>
      <p:sp>
        <p:nvSpPr>
          <p:cNvPr id="1830" name="Google Shape;1830;p4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Problem 2</a:t>
            </a:r>
            <a:endParaRPr sz="3600"/>
          </a:p>
        </p:txBody>
      </p:sp>
      <p:sp>
        <p:nvSpPr>
          <p:cNvPr id="1831" name="Google Shape;1831;p40"/>
          <p:cNvSpPr txBox="1"/>
          <p:nvPr/>
        </p:nvSpPr>
        <p:spPr>
          <a:xfrm>
            <a:off x="1608300" y="1584550"/>
            <a:ext cx="5927400" cy="7719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2100">
              <a:latin typeface="Lexend"/>
              <a:ea typeface="Lexend"/>
              <a:cs typeface="Lexend"/>
              <a:sym typeface="Lexend"/>
            </a:endParaRPr>
          </a:p>
          <a:p>
            <a:pPr indent="0" lvl="0" marL="0" rtl="0" algn="l">
              <a:lnSpc>
                <a:spcPct val="115000"/>
              </a:lnSpc>
              <a:spcBef>
                <a:spcPts val="0"/>
              </a:spcBef>
              <a:spcAft>
                <a:spcPts val="0"/>
              </a:spcAft>
              <a:buNone/>
            </a:pPr>
            <a:r>
              <a:t/>
            </a:r>
            <a:endParaRPr/>
          </a:p>
        </p:txBody>
      </p:sp>
      <p:sp>
        <p:nvSpPr>
          <p:cNvPr id="1832" name="Google Shape;1832;p40"/>
          <p:cNvSpPr txBox="1"/>
          <p:nvPr/>
        </p:nvSpPr>
        <p:spPr>
          <a:xfrm>
            <a:off x="1502825" y="1144400"/>
            <a:ext cx="6212400" cy="24951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Lexend"/>
              <a:buChar char="❖"/>
            </a:pPr>
            <a:r>
              <a:rPr lang="en" sz="1900">
                <a:latin typeface="Lexend"/>
                <a:ea typeface="Lexend"/>
                <a:cs typeface="Lexend"/>
                <a:sym typeface="Lexend"/>
              </a:rPr>
              <a:t>Incomplete Patient </a:t>
            </a:r>
            <a:r>
              <a:rPr lang="en" sz="1900">
                <a:latin typeface="Lexend"/>
                <a:ea typeface="Lexend"/>
                <a:cs typeface="Lexend"/>
                <a:sym typeface="Lexend"/>
              </a:rPr>
              <a:t>Information</a:t>
            </a:r>
            <a:r>
              <a:rPr lang="en" sz="1900">
                <a:latin typeface="Lexend"/>
                <a:ea typeface="Lexend"/>
                <a:cs typeface="Lexend"/>
                <a:sym typeface="Lexend"/>
              </a:rPr>
              <a:t> at check-in. When patients arrive without essential documentation. Staff must spend additional time verifying</a:t>
            </a:r>
            <a:r>
              <a:rPr lang="en" sz="1900">
                <a:latin typeface="Lexend"/>
                <a:ea typeface="Lexend"/>
                <a:cs typeface="Lexend"/>
                <a:sym typeface="Lexend"/>
              </a:rPr>
              <a:t> or waiting for patients to find their necessary documents causing more hassle for them and the other patients waiting for their turn.</a:t>
            </a:r>
            <a:endParaRPr sz="1900">
              <a:latin typeface="Lexend"/>
              <a:ea typeface="Lexend"/>
              <a:cs typeface="Lexend"/>
              <a:sym typeface="Lexe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6" name="Shape 1836"/>
        <p:cNvGrpSpPr/>
        <p:nvPr/>
      </p:nvGrpSpPr>
      <p:grpSpPr>
        <a:xfrm>
          <a:off x="0" y="0"/>
          <a:ext cx="0" cy="0"/>
          <a:chOff x="0" y="0"/>
          <a:chExt cx="0" cy="0"/>
        </a:xfrm>
      </p:grpSpPr>
      <p:sp>
        <p:nvSpPr>
          <p:cNvPr id="1837" name="Google Shape;1837;p4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600"/>
              <a:t>Solution 2</a:t>
            </a:r>
            <a:endParaRPr sz="3600"/>
          </a:p>
        </p:txBody>
      </p:sp>
      <p:sp>
        <p:nvSpPr>
          <p:cNvPr id="1838" name="Google Shape;1838;p41"/>
          <p:cNvSpPr txBox="1"/>
          <p:nvPr/>
        </p:nvSpPr>
        <p:spPr>
          <a:xfrm>
            <a:off x="1763050" y="1282425"/>
            <a:ext cx="4617600" cy="477000"/>
          </a:xfrm>
          <a:prstGeom prst="rect">
            <a:avLst/>
          </a:prstGeom>
          <a:noFill/>
          <a:ln>
            <a:noFill/>
          </a:ln>
        </p:spPr>
        <p:txBody>
          <a:bodyPr anchorCtr="0" anchor="t" bIns="91425" lIns="91425" spcFirstLastPara="1" rIns="91425" wrap="square" tIns="91425">
            <a:spAutoFit/>
          </a:bodyPr>
          <a:lstStyle/>
          <a:p>
            <a:pPr indent="-349250" lvl="0" marL="457200" rtl="0" algn="l">
              <a:lnSpc>
                <a:spcPct val="115000"/>
              </a:lnSpc>
              <a:spcBef>
                <a:spcPts val="0"/>
              </a:spcBef>
              <a:spcAft>
                <a:spcPts val="0"/>
              </a:spcAft>
              <a:buSzPts val="1900"/>
              <a:buFont typeface="Lexend"/>
              <a:buChar char="❖"/>
            </a:pPr>
            <a:r>
              <a:t/>
            </a:r>
            <a:endParaRPr sz="1900">
              <a:latin typeface="Lexend"/>
              <a:ea typeface="Lexend"/>
              <a:cs typeface="Lexend"/>
              <a:sym typeface="Lexend"/>
            </a:endParaRPr>
          </a:p>
        </p:txBody>
      </p:sp>
      <p:sp>
        <p:nvSpPr>
          <p:cNvPr id="1839" name="Google Shape;1839;p41"/>
          <p:cNvSpPr txBox="1"/>
          <p:nvPr/>
        </p:nvSpPr>
        <p:spPr>
          <a:xfrm>
            <a:off x="2223000" y="1282425"/>
            <a:ext cx="55248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800"/>
              <a:t>Online Pre-Registration:</a:t>
            </a:r>
            <a:r>
              <a:rPr lang="en" sz="1800"/>
              <a:t> </a:t>
            </a:r>
            <a:r>
              <a:rPr lang="en" sz="1800">
                <a:latin typeface="Lexend"/>
                <a:ea typeface="Lexend"/>
                <a:cs typeface="Lexend"/>
                <a:sym typeface="Lexend"/>
              </a:rPr>
              <a:t>Implement an online system where patients can upload necessary documents and fill out forms before their visit.</a:t>
            </a:r>
            <a:endParaRPr sz="3600">
              <a:latin typeface="Lexend"/>
              <a:ea typeface="Lexend"/>
              <a:cs typeface="Lexend"/>
              <a:sym typeface="Lexend"/>
            </a:endParaRPr>
          </a:p>
        </p:txBody>
      </p:sp>
      <p:sp>
        <p:nvSpPr>
          <p:cNvPr id="1840" name="Google Shape;1840;p41"/>
          <p:cNvSpPr txBox="1"/>
          <p:nvPr/>
        </p:nvSpPr>
        <p:spPr>
          <a:xfrm>
            <a:off x="1973075" y="2574175"/>
            <a:ext cx="5197800" cy="4617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t/>
            </a:r>
            <a:endParaRPr sz="1800">
              <a:latin typeface="Lexend"/>
              <a:ea typeface="Lexend"/>
              <a:cs typeface="Lexend"/>
              <a:sym typeface="Lexen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and Drawn Style Healthcare Center by Slidesgo">
  <a:themeElements>
    <a:clrScheme name="Simple Light">
      <a:dk1>
        <a:srgbClr val="3F3F3F"/>
      </a:dk1>
      <a:lt1>
        <a:srgbClr val="FFFFFF"/>
      </a:lt1>
      <a:dk2>
        <a:srgbClr val="FFF7EC"/>
      </a:dk2>
      <a:lt2>
        <a:srgbClr val="ECBCEE"/>
      </a:lt2>
      <a:accent1>
        <a:srgbClr val="9BCDF8"/>
      </a:accent1>
      <a:accent2>
        <a:srgbClr val="8A8BF3"/>
      </a:accent2>
      <a:accent3>
        <a:srgbClr val="BEF3D8"/>
      </a:accent3>
      <a:accent4>
        <a:srgbClr val="F5CD8D"/>
      </a:accent4>
      <a:accent5>
        <a:srgbClr val="FFFFFF"/>
      </a:accent5>
      <a:accent6>
        <a:srgbClr val="FFFFFF"/>
      </a:accent6>
      <a:hlink>
        <a:srgbClr val="24242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