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jqtYWWQL3TyeJgG5gzTneOo7FC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368675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402138" y="0"/>
            <a:ext cx="3368675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3575"/>
            <a:ext cx="3368675" cy="503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 txBox="1"/>
          <p:nvPr>
            <p:ph idx="12" type="sldNum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4d07f595_0_24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584d07f595_0_24:notes"/>
          <p:cNvSpPr txBox="1"/>
          <p:nvPr>
            <p:ph idx="1" type="body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584d07f595_0_24:notes"/>
          <p:cNvSpPr txBox="1"/>
          <p:nvPr>
            <p:ph idx="12" type="sldNum"/>
          </p:nvPr>
        </p:nvSpPr>
        <p:spPr>
          <a:xfrm>
            <a:off x="4402138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c7ba0c919_0_3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5c7ba0c919_0_3:notes"/>
          <p:cNvSpPr txBox="1"/>
          <p:nvPr>
            <p:ph idx="1" type="body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5c7ba0c919_0_3:notes"/>
          <p:cNvSpPr txBox="1"/>
          <p:nvPr>
            <p:ph idx="12" type="sldNum"/>
          </p:nvPr>
        </p:nvSpPr>
        <p:spPr>
          <a:xfrm>
            <a:off x="4402138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c7ba0c919_0_14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5c7ba0c919_0_14:notes"/>
          <p:cNvSpPr txBox="1"/>
          <p:nvPr>
            <p:ph idx="1" type="body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5c7ba0c919_0_14:notes"/>
          <p:cNvSpPr txBox="1"/>
          <p:nvPr>
            <p:ph idx="12" type="sldNum"/>
          </p:nvPr>
        </p:nvSpPr>
        <p:spPr>
          <a:xfrm>
            <a:off x="4402138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:notes"/>
          <p:cNvSpPr txBox="1"/>
          <p:nvPr>
            <p:ph idx="12" type="sldNum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 txBox="1"/>
          <p:nvPr>
            <p:ph idx="12" type="sldNum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6:notes"/>
          <p:cNvSpPr txBox="1"/>
          <p:nvPr>
            <p:ph idx="1" type="body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6:notes"/>
          <p:cNvSpPr txBox="1"/>
          <p:nvPr>
            <p:ph idx="12" type="sldNum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2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2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2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2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jpg"/><Relationship Id="rId5" Type="http://schemas.openxmlformats.org/officeDocument/2006/relationships/image" Target="../media/image9.png"/><Relationship Id="rId6" Type="http://schemas.openxmlformats.org/officeDocument/2006/relationships/image" Target="../media/image6.jpg"/><Relationship Id="rId7" Type="http://schemas.openxmlformats.org/officeDocument/2006/relationships/image" Target="../media/image5.jpg"/><Relationship Id="rId8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 txBox="1"/>
          <p:nvPr/>
        </p:nvSpPr>
        <p:spPr>
          <a:xfrm>
            <a:off x="1449360" y="6289782"/>
            <a:ext cx="9143640" cy="3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Ingeniería de Sistemas y Computación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992160" y="1988840"/>
            <a:ext cx="10058040" cy="58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36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INFORME DEL PROYECTO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484883" y="5636132"/>
            <a:ext cx="9143640" cy="58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32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COMPUTACIÓN BLANDA – </a:t>
            </a:r>
            <a:r>
              <a:rPr lang="es-CO" sz="3200">
                <a:latin typeface="Cambria Math"/>
                <a:ea typeface="Cambria Math"/>
                <a:cs typeface="Cambria Math"/>
                <a:sym typeface="Cambria Math"/>
              </a:rPr>
              <a:t>Junio 26</a:t>
            </a:r>
            <a:r>
              <a:rPr b="0" i="0" lang="es-CO" sz="32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de 2019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416" y="332656"/>
            <a:ext cx="10513168" cy="1370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125" name="Google Shape;12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416" y="5539136"/>
            <a:ext cx="954470" cy="1059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126" name="Google Shape;12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78922" y="5396504"/>
            <a:ext cx="954470" cy="1059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REDES NEURONALES" id="127" name="Google Shape;12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3416" y="2817571"/>
            <a:ext cx="3626574" cy="2719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9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INFORME</a:t>
            </a:r>
            <a:endParaRPr b="0" i="0" sz="2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 cap="flat" cmpd="sng" w="95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571" y="353238"/>
            <a:ext cx="1305560" cy="478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2422" y="1405575"/>
            <a:ext cx="1609521" cy="120095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6" name="Google Shape;13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85030" y="2708920"/>
            <a:ext cx="1609200" cy="115212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68789" y="5229199"/>
            <a:ext cx="1609200" cy="151216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8" name="Google Shape;138;p2"/>
          <p:cNvSpPr/>
          <p:nvPr/>
        </p:nvSpPr>
        <p:spPr>
          <a:xfrm>
            <a:off x="4483822" y="1714317"/>
            <a:ext cx="5256584" cy="58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8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1. Descripción del proyecto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4483822" y="3039277"/>
            <a:ext cx="5256584" cy="58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8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2. Lenguaje utilizado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4483822" y="4370229"/>
            <a:ext cx="5256584" cy="58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8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3. Pantallas de ejecución del proyecto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4460491" y="5621633"/>
            <a:ext cx="5256584" cy="58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8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4. Análisis de resultados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92423" y="4005064"/>
            <a:ext cx="1703378" cy="1224135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143" name="Google Shape;143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651959" y="182160"/>
            <a:ext cx="738939" cy="820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9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1. Descripción del proyecto</a:t>
            </a:r>
            <a:endParaRPr b="0" i="0" sz="2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 cap="flat" cmpd="sng" w="95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571" y="353238"/>
            <a:ext cx="1305560" cy="478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152" name="Google Shape;15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1959" y="182160"/>
            <a:ext cx="738939" cy="82031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 txBox="1"/>
          <p:nvPr/>
        </p:nvSpPr>
        <p:spPr>
          <a:xfrm>
            <a:off x="596300" y="1308225"/>
            <a:ext cx="10771200" cy="4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</a:rPr>
              <a:t>El proyecto </a:t>
            </a:r>
            <a:r>
              <a:rPr lang="es-CO" sz="2400">
                <a:solidFill>
                  <a:schemeClr val="dk1"/>
                </a:solidFill>
              </a:rPr>
              <a:t>consistió</a:t>
            </a:r>
            <a:r>
              <a:rPr lang="es-CO" sz="2400">
                <a:solidFill>
                  <a:schemeClr val="dk1"/>
                </a:solidFill>
              </a:rPr>
              <a:t> en </a:t>
            </a:r>
            <a:r>
              <a:rPr lang="es-CO" sz="2400">
                <a:solidFill>
                  <a:schemeClr val="dk1"/>
                </a:solidFill>
              </a:rPr>
              <a:t>desarrollar</a:t>
            </a:r>
            <a:r>
              <a:rPr lang="es-CO" sz="2400">
                <a:solidFill>
                  <a:schemeClr val="dk1"/>
                </a:solidFill>
              </a:rPr>
              <a:t> un sistema integrado, donde se utilizara las tres herramientas aprendidas en clase(sistemas expertos, redes neuronales, </a:t>
            </a:r>
            <a:r>
              <a:rPr lang="es-CO" sz="2400">
                <a:solidFill>
                  <a:schemeClr val="dk1"/>
                </a:solidFill>
              </a:rPr>
              <a:t>lógica</a:t>
            </a:r>
            <a:r>
              <a:rPr lang="es-CO" sz="2400">
                <a:solidFill>
                  <a:schemeClr val="dk1"/>
                </a:solidFill>
              </a:rPr>
              <a:t> difusa).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</a:rPr>
              <a:t>La </a:t>
            </a:r>
            <a:r>
              <a:rPr lang="es-CO" sz="2400">
                <a:solidFill>
                  <a:schemeClr val="dk1"/>
                </a:solidFill>
              </a:rPr>
              <a:t>implementación</a:t>
            </a:r>
            <a:r>
              <a:rPr lang="es-CO" sz="2400">
                <a:solidFill>
                  <a:schemeClr val="dk1"/>
                </a:solidFill>
              </a:rPr>
              <a:t> del proyecto se </a:t>
            </a:r>
            <a:r>
              <a:rPr lang="es-CO" sz="2400">
                <a:solidFill>
                  <a:schemeClr val="dk1"/>
                </a:solidFill>
              </a:rPr>
              <a:t>realizó</a:t>
            </a:r>
            <a:r>
              <a:rPr lang="es-CO" sz="2400">
                <a:solidFill>
                  <a:schemeClr val="dk1"/>
                </a:solidFill>
              </a:rPr>
              <a:t> mediante la </a:t>
            </a:r>
            <a:r>
              <a:rPr lang="es-CO" sz="2400">
                <a:solidFill>
                  <a:schemeClr val="dk1"/>
                </a:solidFill>
              </a:rPr>
              <a:t>creación</a:t>
            </a:r>
            <a:r>
              <a:rPr lang="es-CO" sz="2400">
                <a:solidFill>
                  <a:schemeClr val="dk1"/>
                </a:solidFill>
              </a:rPr>
              <a:t> de tres archivos separados, cada uno de  ellos contiene una de las tres herramientas implementadas; posteriormente estos tres archivos son llamados en un cuarto archivo que sirve de integrador de toda la arquitectura, en este archivo se agregan los </a:t>
            </a:r>
            <a:r>
              <a:rPr lang="es-CO" sz="2400">
                <a:solidFill>
                  <a:schemeClr val="dk1"/>
                </a:solidFill>
              </a:rPr>
              <a:t>parámetros</a:t>
            </a:r>
            <a:r>
              <a:rPr lang="es-CO" sz="2400">
                <a:solidFill>
                  <a:schemeClr val="dk1"/>
                </a:solidFill>
              </a:rPr>
              <a:t> de entrada necesarios para la </a:t>
            </a:r>
            <a:r>
              <a:rPr lang="es-CO" sz="2400">
                <a:solidFill>
                  <a:schemeClr val="dk1"/>
                </a:solidFill>
              </a:rPr>
              <a:t>ejecución</a:t>
            </a:r>
            <a:r>
              <a:rPr lang="es-CO" sz="2400">
                <a:solidFill>
                  <a:schemeClr val="dk1"/>
                </a:solidFill>
              </a:rPr>
              <a:t> del programa.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</a:rPr>
              <a:t> </a:t>
            </a:r>
            <a:r>
              <a:rPr lang="es-CO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84d07f595_0_24"/>
          <p:cNvSpPr txBox="1"/>
          <p:nvPr/>
        </p:nvSpPr>
        <p:spPr>
          <a:xfrm>
            <a:off x="875658" y="108360"/>
            <a:ext cx="105153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9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1. Descripción del proyecto</a:t>
            </a:r>
            <a:endParaRPr b="0" i="0" sz="2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584d07f595_0_24"/>
          <p:cNvSpPr/>
          <p:nvPr/>
        </p:nvSpPr>
        <p:spPr>
          <a:xfrm>
            <a:off x="653538" y="1096920"/>
            <a:ext cx="10656600" cy="285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12" scaled="0"/>
          </a:gradFill>
          <a:ln cap="flat" cmpd="sng" w="95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g584d07f595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571" y="353238"/>
            <a:ext cx="1305560" cy="478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162" name="Google Shape;162;g584d07f595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1959" y="182160"/>
            <a:ext cx="738939" cy="82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584d07f595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550" y="1390945"/>
            <a:ext cx="6743700" cy="50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584d07f595_0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9650" y="1390950"/>
            <a:ext cx="4345425" cy="24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c7ba0c919_0_3"/>
          <p:cNvSpPr txBox="1"/>
          <p:nvPr/>
        </p:nvSpPr>
        <p:spPr>
          <a:xfrm>
            <a:off x="875658" y="108360"/>
            <a:ext cx="105153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9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1. Descripción del proyecto</a:t>
            </a:r>
            <a:endParaRPr b="0" i="0" sz="2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5c7ba0c919_0_3"/>
          <p:cNvSpPr/>
          <p:nvPr/>
        </p:nvSpPr>
        <p:spPr>
          <a:xfrm>
            <a:off x="653538" y="1096920"/>
            <a:ext cx="10656600" cy="285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12" scaled="0"/>
          </a:gradFill>
          <a:ln cap="flat" cmpd="sng" w="95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g5c7ba0c919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571" y="353238"/>
            <a:ext cx="1305560" cy="478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173" name="Google Shape;173;g5c7ba0c919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1959" y="182160"/>
            <a:ext cx="738939" cy="82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5c7ba0c919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7125" y="1709345"/>
            <a:ext cx="70294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c7ba0c919_0_14"/>
          <p:cNvSpPr txBox="1"/>
          <p:nvPr/>
        </p:nvSpPr>
        <p:spPr>
          <a:xfrm>
            <a:off x="875658" y="108360"/>
            <a:ext cx="105153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900" u="none" cap="none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1. Descripción del proyecto</a:t>
            </a:r>
            <a:endParaRPr b="0" i="0" sz="2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5c7ba0c919_0_14"/>
          <p:cNvSpPr/>
          <p:nvPr/>
        </p:nvSpPr>
        <p:spPr>
          <a:xfrm>
            <a:off x="653538" y="1096920"/>
            <a:ext cx="10656600" cy="285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12" scaled="0"/>
          </a:gradFill>
          <a:ln cap="flat" cmpd="sng" w="95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g5c7ba0c919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571" y="353238"/>
            <a:ext cx="1305560" cy="478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183" name="Google Shape;183;g5c7ba0c919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1959" y="182160"/>
            <a:ext cx="738939" cy="82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5c7ba0c919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550" y="1308195"/>
            <a:ext cx="604837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5c7ba0c919_0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838" y="4281795"/>
            <a:ext cx="60198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5c7ba0c919_0_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4325" y="1277825"/>
            <a:ext cx="4905025" cy="26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9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2. Lenguaje utilizado</a:t>
            </a:r>
            <a:endParaRPr b="0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 cap="flat" cmpd="sng" w="95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571" y="353238"/>
            <a:ext cx="1305560" cy="478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195" name="Google Shape;19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1959" y="182160"/>
            <a:ext cx="738939" cy="82031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"/>
          <p:cNvSpPr txBox="1"/>
          <p:nvPr/>
        </p:nvSpPr>
        <p:spPr>
          <a:xfrm>
            <a:off x="619575" y="1541950"/>
            <a:ext cx="6186600" cy="3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</a:rPr>
              <a:t>El programa fue desarrollado en lenguaje PYTHON, y se importaron las siguientes </a:t>
            </a:r>
            <a:r>
              <a:rPr lang="es-CO" sz="2400">
                <a:solidFill>
                  <a:schemeClr val="dk1"/>
                </a:solidFill>
              </a:rPr>
              <a:t>librerías</a:t>
            </a:r>
            <a:r>
              <a:rPr lang="es-CO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O" sz="2400">
                <a:solidFill>
                  <a:schemeClr val="dk1"/>
                </a:solidFill>
              </a:rPr>
              <a:t>pyDatalog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O" sz="2400">
                <a:solidFill>
                  <a:schemeClr val="dk1"/>
                </a:solidFill>
              </a:rPr>
              <a:t>logicFuzzy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O" sz="2400">
                <a:solidFill>
                  <a:schemeClr val="dk1"/>
                </a:solidFill>
              </a:rPr>
              <a:t>math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2400">
                <a:solidFill>
                  <a:schemeClr val="dk1"/>
                </a:solidFill>
              </a:rPr>
              <a:t>		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97" name="Google Shape;19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1350" y="2141501"/>
            <a:ext cx="1702100" cy="17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900" strike="noStrik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3. Pantalla de ejecución del proyecto</a:t>
            </a:r>
            <a:endParaRPr b="0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 cap="flat" cmpd="sng" w="95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571" y="353238"/>
            <a:ext cx="1305560" cy="478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206" name="Google Shape;20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1959" y="182160"/>
            <a:ext cx="738939" cy="82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1288" y="1416450"/>
            <a:ext cx="7341225" cy="24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1300" y="4176600"/>
            <a:ext cx="7341225" cy="22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"/>
          <p:cNvSpPr txBox="1"/>
          <p:nvPr/>
        </p:nvSpPr>
        <p:spPr>
          <a:xfrm>
            <a:off x="875658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90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4. Análisis de resultados</a:t>
            </a:r>
            <a:endParaRPr b="0" sz="29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6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 cap="flat" cmpd="sng" w="9525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571" y="353238"/>
            <a:ext cx="1305560" cy="4781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sistemas y computaciÃ³n utp" id="217" name="Google Shape;21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1959" y="182160"/>
            <a:ext cx="738939" cy="82031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6"/>
          <p:cNvSpPr txBox="1"/>
          <p:nvPr/>
        </p:nvSpPr>
        <p:spPr>
          <a:xfrm>
            <a:off x="619575" y="1541975"/>
            <a:ext cx="10656600" cy="2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2400">
                <a:solidFill>
                  <a:schemeClr val="dk1"/>
                </a:solidFill>
              </a:rPr>
              <a:t>la implementación no cuenta con datos reales para ser contrastados, principalmente se puede verificar como se comporta el sistema integrado, según fue diseñado; sería pertinente realizar una recolección de información para enriquecer los resultados de sistema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2016-10-07T22:04:59Z</dcterms:created>
  <dc:creator>Usuario utp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