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MuseoModerno"/>
      <p:regular r:id="rId13"/>
    </p:embeddedFont>
    <p:embeddedFont>
      <p:font typeface="MuseoModerno"/>
      <p:regular r:id="rId14"/>
    </p:embeddedFont>
    <p:embeddedFont>
      <p:font typeface="MuseoModerno"/>
      <p:regular r:id="rId15"/>
    </p:embeddedFont>
    <p:embeddedFont>
      <p:font typeface="MuseoModerno"/>
      <p:regular r:id="rId1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3310" y="1250752"/>
            <a:ext cx="7617381" cy="47029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400"/>
              </a:lnSpc>
              <a:buNone/>
            </a:pPr>
            <a:r>
              <a:rPr lang="en-US" sz="59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AI-Driven Competitive Intelligence &amp; Market Sentiment Monitoring System</a:t>
            </a:r>
            <a:endParaRPr lang="en-US" sz="5900" dirty="0"/>
          </a:p>
        </p:txBody>
      </p:sp>
      <p:sp>
        <p:nvSpPr>
          <p:cNvPr id="4" name="Text 1"/>
          <p:cNvSpPr/>
          <p:nvPr/>
        </p:nvSpPr>
        <p:spPr>
          <a:xfrm>
            <a:off x="763310" y="6280785"/>
            <a:ext cx="7617381" cy="697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Leverage IBM Watson Assistant &amp; WatsonX AI for real-time insights and actionable intelligence.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1023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6765" y="3429595"/>
            <a:ext cx="8423553" cy="702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Challenges Faced by Top MNCs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86765" y="4722257"/>
            <a:ext cx="505778" cy="505778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5" name="Text 2"/>
          <p:cNvSpPr/>
          <p:nvPr/>
        </p:nvSpPr>
        <p:spPr>
          <a:xfrm>
            <a:off x="960477" y="4806553"/>
            <a:ext cx="158234" cy="3371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17333" y="4722257"/>
            <a:ext cx="4438293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Rapidly Changing Market Trends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17333" y="5208270"/>
            <a:ext cx="5685473" cy="719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MNCs struggle to keep up with the fast-paced dynamic market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7595" y="4722257"/>
            <a:ext cx="505778" cy="505778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9" name="Text 6"/>
          <p:cNvSpPr/>
          <p:nvPr/>
        </p:nvSpPr>
        <p:spPr>
          <a:xfrm>
            <a:off x="7586663" y="4806553"/>
            <a:ext cx="187523" cy="3371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8158163" y="4722257"/>
            <a:ext cx="2976324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Outdated Intelligence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8158163" y="5208270"/>
            <a:ext cx="5685473" cy="719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Traditional methods lack real-time insights and actionable data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86765" y="6405086"/>
            <a:ext cx="505778" cy="505778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13" name="Text 10"/>
          <p:cNvSpPr/>
          <p:nvPr/>
        </p:nvSpPr>
        <p:spPr>
          <a:xfrm>
            <a:off x="944880" y="6489383"/>
            <a:ext cx="189548" cy="3371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17333" y="6405086"/>
            <a:ext cx="2810232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Unstructured Data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17333" y="6891099"/>
            <a:ext cx="5685473" cy="3595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Extracting meaningful insights from vast amounts of data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427595" y="6405086"/>
            <a:ext cx="505778" cy="505778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17" name="Text 14"/>
          <p:cNvSpPr/>
          <p:nvPr/>
        </p:nvSpPr>
        <p:spPr>
          <a:xfrm>
            <a:off x="7571899" y="6489383"/>
            <a:ext cx="217170" cy="3371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8158163" y="6405086"/>
            <a:ext cx="2810232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Strategic Alignment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8158163" y="6891099"/>
            <a:ext cx="5685473" cy="719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Aligning product development, marketing, and customer engagement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835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1284" y="3273862"/>
            <a:ext cx="10983992" cy="670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250"/>
              </a:lnSpc>
              <a:buNone/>
            </a:pPr>
            <a:r>
              <a:rPr lang="en-US" sz="42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AI-Driven Competitive Intelligence System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51284" y="4266724"/>
            <a:ext cx="6456640" cy="1580198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</p:sp>
      <p:sp>
        <p:nvSpPr>
          <p:cNvPr id="5" name="Text 2"/>
          <p:cNvSpPr/>
          <p:nvPr/>
        </p:nvSpPr>
        <p:spPr>
          <a:xfrm>
            <a:off x="965954" y="4481393"/>
            <a:ext cx="2683550" cy="335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Real-Time Analysis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965954" y="4945499"/>
            <a:ext cx="6027301" cy="686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Monitor market trends, competitor strategies, and customer sentiment in real time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7422594" y="4266724"/>
            <a:ext cx="6456640" cy="1580198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</p:sp>
      <p:sp>
        <p:nvSpPr>
          <p:cNvPr id="8" name="Text 5"/>
          <p:cNvSpPr/>
          <p:nvPr/>
        </p:nvSpPr>
        <p:spPr>
          <a:xfrm>
            <a:off x="7637264" y="4481393"/>
            <a:ext cx="3916204" cy="335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Unstructured Data Monitoring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7637264" y="4945499"/>
            <a:ext cx="6027301" cy="343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Analyze social media, news, and reviews to gauge public opinion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51284" y="6061591"/>
            <a:ext cx="6456640" cy="1580198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</p:sp>
      <p:sp>
        <p:nvSpPr>
          <p:cNvPr id="11" name="Text 8"/>
          <p:cNvSpPr/>
          <p:nvPr/>
        </p:nvSpPr>
        <p:spPr>
          <a:xfrm>
            <a:off x="965954" y="6276261"/>
            <a:ext cx="2683550" cy="335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Predictive Insights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965954" y="6740366"/>
            <a:ext cx="6027301" cy="686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Anticipate future market trends, competitor moves, and customer behavior patterns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7422594" y="6061591"/>
            <a:ext cx="6456640" cy="1580198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</p:sp>
      <p:sp>
        <p:nvSpPr>
          <p:cNvPr id="14" name="Text 11"/>
          <p:cNvSpPr/>
          <p:nvPr/>
        </p:nvSpPr>
        <p:spPr>
          <a:xfrm>
            <a:off x="7637264" y="6276261"/>
            <a:ext cx="2957989" cy="335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Actionable Intelligence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7637264" y="6740366"/>
            <a:ext cx="6027301" cy="343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Data-driven insights to guide strategic decision-making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397556"/>
            <a:ext cx="129023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Leveraging Watson Assistant &amp; WatsonX AI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557707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Watson Assistant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190286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Conversational interface for real-time updates and insights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807506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Seamless integration with internal teams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5424726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Provides summaries and actionable insights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23929" y="3557707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WatsonX AI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7623929" y="4190286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Generative AI for market sentiment data analysis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623929" y="4807506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Advanced NLP models to extract insights from structured and unstructured data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7623929" y="5819775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Predictive capabilities to anticipate market shifts, competitor moves, and customer behavior patterns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4999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7957" y="3478054"/>
            <a:ext cx="9073158" cy="712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Impact on MNCs &amp; Our Business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57" y="4532352"/>
            <a:ext cx="4344829" cy="9119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25843" y="5786199"/>
            <a:ext cx="284999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Competitive Edge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025843" y="6279118"/>
            <a:ext cx="3889058" cy="729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Real-time monitoring and insights for proactive decision-making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786" y="4532352"/>
            <a:ext cx="4344829" cy="9119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70671" y="5786199"/>
            <a:ext cx="3596521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Strategic Decision Making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370671" y="6279118"/>
            <a:ext cx="3889058" cy="10944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Data-driven insights for effective marketing, product launches, and corporate strategy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614" y="4532352"/>
            <a:ext cx="4344829" cy="9119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500" y="5786199"/>
            <a:ext cx="303526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Internal Collaboration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500" y="6279118"/>
            <a:ext cx="3889058" cy="729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Enhanced collaboration and information sharing among teams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3148846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Conclusion</a:t>
            </a: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864037" y="4290655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Transform your business with an AI-powered competitive intelligence system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2024-09-19T09:47:31Z</dcterms:created>
  <dcterms:modified xsi:type="dcterms:W3CDTF">2024-09-19T09:47:31Z</dcterms:modified>
</cp:coreProperties>
</file>