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47907-94C7-4B61-9388-2E8BF604138A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1E09A-21E1-4691-939E-5C8E2A41D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83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1E09A-21E1-4691-939E-5C8E2A41D61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78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1E09A-21E1-4691-939E-5C8E2A41D61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42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1E09A-21E1-4691-939E-5C8E2A41D61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28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1E09A-21E1-4691-939E-5C8E2A41D61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15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1E09A-21E1-4691-939E-5C8E2A41D61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54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1E09A-21E1-4691-939E-5C8E2A41D61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1E09A-21E1-4691-939E-5C8E2A41D61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72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1E09A-21E1-4691-939E-5C8E2A41D61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45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1E09A-21E1-4691-939E-5C8E2A41D61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848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1E09A-21E1-4691-939E-5C8E2A41D61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61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E8753-D273-BA3D-9D0B-D5E2E1FB0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39FB85-539D-2B17-6EF8-08E834D44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78C55D-B33A-1A98-816F-C1831ECB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416D-6CBA-41FD-BE1C-6186DD5FD7A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6F374F-E935-33F0-30BA-3B312718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796C6-A553-D69F-7988-2295FE06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E1FF-F757-45E5-A67A-91E0830B4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22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809E9-2DC1-FDCF-04D2-371404F1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2816DB-5C7D-2468-20AB-25CFB05CE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FF91E5-2782-5299-2CD2-3D21C091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416D-6CBA-41FD-BE1C-6186DD5FD7A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007D2-6BE7-1FD2-E27F-2F34BE34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CCB3A0-3C9C-75B8-7B67-64793D3B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E1FF-F757-45E5-A67A-91E0830B4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4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9EEB41-B856-0894-2AC7-BD8ABBC9A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E8539E-7AA2-1356-FCD8-350B26AF3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E305BF-6DF3-3F25-8825-3940863E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416D-6CBA-41FD-BE1C-6186DD5FD7A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28EA3B-B198-D8BC-908E-96D9B62E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146FF5-6AC9-BD26-9A12-3E1DDB3B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E1FF-F757-45E5-A67A-91E0830B4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14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09298-DD4E-B209-A9C6-7C1D2C6D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B99712-AD96-AC94-689C-2D1B4F06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6544EF-9D85-6102-5176-25140759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416D-6CBA-41FD-BE1C-6186DD5FD7A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2191FF-509E-6365-12D9-B50C7218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1E6760-F03A-569C-619F-B0418A24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E1FF-F757-45E5-A67A-91E0830B4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5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E03079-350A-F78E-9737-1AFC4FB2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BD2CE2-8255-F9A4-038F-20449EFE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79C5B-E974-585B-577D-94C99535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416D-6CBA-41FD-BE1C-6186DD5FD7A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5D388E-2008-B3E2-5543-7525A226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758424-3706-35F1-6216-AAA99ED7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E1FF-F757-45E5-A67A-91E0830B4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6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3976D-A819-E90B-6E38-4058FA3D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A9FF1-129A-41E9-1069-F6390DB2F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594A80-25E3-3985-4800-E4E2AC6CD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188C60-C44F-177A-7A8D-EEB98B53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416D-6CBA-41FD-BE1C-6186DD5FD7A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8A3FC7-75A5-0C11-08FA-03094877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6408A0-C992-4A4A-560B-A93E3D62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E1FF-F757-45E5-A67A-91E0830B4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41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7AE66-DF1C-C3D5-2091-AA12F376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BC9B83-1D64-54B9-086A-C350A9D54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42EE16-83F9-E16D-AC8B-B4E4786E4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55C948-DA46-BC26-2A71-1EDD822F6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030F32-ECF6-6024-986E-D617A6C9D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344BC0-9D89-45E3-8FE9-BEA0F158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416D-6CBA-41FD-BE1C-6186DD5FD7A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6823DD-4606-55DE-0358-C6D34EEC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B309CA-F98C-1B3E-4E32-E2F4CAF8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E1FF-F757-45E5-A67A-91E0830B4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54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B9807-9594-682C-B05F-643D5476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B33090-130F-E89F-EA87-D924BBE6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416D-6CBA-41FD-BE1C-6186DD5FD7A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64D33A-0118-A61C-1088-3B846FAF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7ED622-D079-752B-C88F-2A660077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E1FF-F757-45E5-A67A-91E0830B4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6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822F08-37E7-06EA-4621-262BB37E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416D-6CBA-41FD-BE1C-6186DD5FD7A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EA88FF-5044-06DA-54E8-D85BBEFF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066C06-3DEE-09D7-C0BC-67542E5C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E1FF-F757-45E5-A67A-91E0830B4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97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FACAD-E510-E57B-70A2-5968DA59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BC05A-22F6-3428-4946-59AC1866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E00014-75B3-034D-DDC4-68B885A1D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C56EAC-78FA-8311-1BDD-54DC195B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416D-6CBA-41FD-BE1C-6186DD5FD7A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C58E4D-6D6F-7A96-4CD3-0C034C2C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2F6E1B-3A13-97CD-9490-CFBAD0B8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E1FF-F757-45E5-A67A-91E0830B4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6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9E695-C843-B79F-5B33-C438A54E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4B0FC1-4CBB-C20B-2F30-D40FBB046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F331CD-2B80-3F1C-271C-7C17225B8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BA3A78-53EF-7A65-3635-EBA5BFA0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416D-6CBA-41FD-BE1C-6186DD5FD7A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8507CF-AFF6-DC86-7CBD-1ADA90FF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EA0E29-6FFD-73BC-7EE8-B76B5CEA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E1FF-F757-45E5-A67A-91E0830B4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71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1A8D7-2692-C2D6-38FB-54DC897FB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810F1E-2CC8-F19D-3141-B03341E37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9F2144-0BCA-5EC2-B040-C033B1702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416D-6CBA-41FD-BE1C-6186DD5FD7A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543AE8-AF9E-FC26-5154-8694ACCE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BA4677-C6B6-D1ED-9E50-2AF11962A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BE1FF-F757-45E5-A67A-91E0830B4E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78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B724D-8E6F-C3E0-6184-83FFA6EB0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Интеллектуальный анализ данных о поставщиках с целью выбора формата проведения аудита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1AC72C-BBE4-C4F8-91E7-E517DEFE3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Подготовил: ст. курса «Технологии обработки количественных данных» </a:t>
            </a:r>
          </a:p>
          <a:p>
            <a:r>
              <a:rPr lang="ru-RU" sz="1800" dirty="0"/>
              <a:t>Шарипова А.М.</a:t>
            </a:r>
          </a:p>
        </p:txBody>
      </p:sp>
    </p:spTree>
    <p:extLst>
      <p:ext uri="{BB962C8B-B14F-4D97-AF65-F5344CB8AC3E}">
        <p14:creationId xmlns:p14="http://schemas.microsoft.com/office/powerpoint/2010/main" val="123354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FAB7-2E5D-6C03-DF82-7E8F6AC6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7676" cy="1325563"/>
          </a:xfrm>
        </p:spPr>
        <p:txBody>
          <a:bodyPr/>
          <a:lstStyle/>
          <a:p>
            <a:r>
              <a:rPr lang="ru-RU" b="1" dirty="0"/>
              <a:t>РАЗРАБОТКА ПРОГРАММНОГО ОБЕСПЕЧЕНИЯ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1F155C0-FD1F-4CC5-ADC7-325A047C76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801" y="1608667"/>
            <a:ext cx="5003800" cy="26931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879A1E-0219-4C4E-895A-54C7C8302C6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48401" y="2988733"/>
            <a:ext cx="5275411" cy="304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2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FAB7-2E5D-6C03-DF82-7E8F6AC6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9544" cy="1325563"/>
          </a:xfrm>
        </p:spPr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1BEA5-B28D-AB5A-64CB-EFE65E6C5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64"/>
            <a:ext cx="10515600" cy="4700968"/>
          </a:xfrm>
        </p:spPr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Обоснована актуальность проведения аудита поставщиков, необходимость внедрения дистанционного формата аудита, проведения анализа данных о поставщиках.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 интеллектуальный анализ данных о поставщиках в среде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Deductor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позволил определить соответствующий формат проведения аудита для проблемных поставщиков. Разработана нейронная сеть и построено дерево решений, позволяющие определить соответствующий формат проведения аудита для проблемных поставщиков.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Обоснован выбор среды реализации программного обеспечения. Разработано программное обеспечение в среде разработки для программирования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языке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23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FAB7-2E5D-6C03-DF82-7E8F6AC6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1BEA5-B28D-AB5A-64CB-EFE65E6C5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64"/>
            <a:ext cx="10515600" cy="4700968"/>
          </a:xfrm>
        </p:spPr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качества процесса выбора формата проведения аудита. 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сбор данных для проведения анализа данных;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нейронной сети для определения формата проведения аудита;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дерево решений для формирования правил классификации;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обеспечения для системы определения формата аудита. 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46CE72A-02FB-DB0B-8EDD-BE544634D577}"/>
              </a:ext>
            </a:extLst>
          </p:cNvPr>
          <p:cNvSpPr txBox="1">
            <a:spLocks/>
          </p:cNvSpPr>
          <p:nvPr/>
        </p:nvSpPr>
        <p:spPr>
          <a:xfrm>
            <a:off x="838200" y="24143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Задачи работы</a:t>
            </a:r>
          </a:p>
        </p:txBody>
      </p:sp>
    </p:spTree>
    <p:extLst>
      <p:ext uri="{BB962C8B-B14F-4D97-AF65-F5344CB8AC3E}">
        <p14:creationId xmlns:p14="http://schemas.microsoft.com/office/powerpoint/2010/main" val="272918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FAB7-2E5D-6C03-DF82-7E8F6AC6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1BEA5-B28D-AB5A-64CB-EFE65E6C5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64"/>
            <a:ext cx="10515600" cy="47009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Имущество УАПО в центре Уфы выставили на продажу за 620 млн рублей — РБК">
            <a:extLst>
              <a:ext uri="{FF2B5EF4-FFF2-40B4-BE49-F238E27FC236}">
                <a16:creationId xmlns:a16="http://schemas.microsoft.com/office/drawing/2014/main" id="{A52E9C6E-CB8D-C59B-5E6A-1D6C20DD6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8664"/>
            <a:ext cx="4537117" cy="25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ООО &quot;АйТиАнгел&quot; Подключение к АС ФЗД &quot;Ростех&quot;">
            <a:extLst>
              <a:ext uri="{FF2B5EF4-FFF2-40B4-BE49-F238E27FC236}">
                <a16:creationId xmlns:a16="http://schemas.microsoft.com/office/drawing/2014/main" id="{C4C69BE8-00C8-5E02-AFED-96E3405A2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90" y="3493055"/>
            <a:ext cx="3688080" cy="135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Архивы УАПО, АО Уфимское агрегатное производственное объединение – НОЗС">
            <a:extLst>
              <a:ext uri="{FF2B5EF4-FFF2-40B4-BE49-F238E27FC236}">
                <a16:creationId xmlns:a16="http://schemas.microsoft.com/office/drawing/2014/main" id="{9D4F8AD2-C212-7C30-F1CB-D731A8056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088" y="1736361"/>
            <a:ext cx="4773168" cy="105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Уфимское предприятие «Технодинамики» расширило линейку бытовых  электронасосов">
            <a:extLst>
              <a:ext uri="{FF2B5EF4-FFF2-40B4-BE49-F238E27FC236}">
                <a16:creationId xmlns:a16="http://schemas.microsoft.com/office/drawing/2014/main" id="{14990D65-11CC-82A6-6520-04E3F8D8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2" y="4090028"/>
            <a:ext cx="2567686" cy="22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Насос УАПО Агидель-10 БЦ-0,5-20-У1.1 (3014) купить, цены в Москве на  Мегамаркет">
            <a:extLst>
              <a:ext uri="{FF2B5EF4-FFF2-40B4-BE49-F238E27FC236}">
                <a16:creationId xmlns:a16="http://schemas.microsoft.com/office/drawing/2014/main" id="{41C3A14A-0CB9-7637-90BB-1B74BDDA8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36" y="4298617"/>
            <a:ext cx="2849564" cy="20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56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FAB7-2E5D-6C03-DF82-7E8F6AC6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ОБОСНОВАНИЕ ВЫБОР СРЕДЫ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1BEA5-B28D-AB5A-64CB-EFE65E6C5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64"/>
            <a:ext cx="10515600" cy="47009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2054" name="Picture 6" descr="Схема работы Deductor Studio">
            <a:extLst>
              <a:ext uri="{FF2B5EF4-FFF2-40B4-BE49-F238E27FC236}">
                <a16:creationId xmlns:a16="http://schemas.microsoft.com/office/drawing/2014/main" id="{93CD7267-E5B0-9D9D-942D-238F83701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928" y="3984681"/>
            <a:ext cx="5317808" cy="20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ductor Studio">
            <a:extLst>
              <a:ext uri="{FF2B5EF4-FFF2-40B4-BE49-F238E27FC236}">
                <a16:creationId xmlns:a16="http://schemas.microsoft.com/office/drawing/2014/main" id="{2495A15A-B08B-96B7-6B59-84B4CAB4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0" y="1498664"/>
            <a:ext cx="5839968" cy="43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tudio | BaseGroup Labs">
            <a:extLst>
              <a:ext uri="{FF2B5EF4-FFF2-40B4-BE49-F238E27FC236}">
                <a16:creationId xmlns:a16="http://schemas.microsoft.com/office/drawing/2014/main" id="{0FDB1F8D-1173-B41B-105F-7B16EF075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056" y="1498664"/>
            <a:ext cx="4035552" cy="211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89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FAB7-2E5D-6C03-DF82-7E8F6AC6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РАЗРАБОТКА НЕЙРОННОЙ СЕТИ ДЛЯ ВЫБОРА ФОРМАТА ПРОВЕДЕНИЯ АУДИТА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E9866D2-9993-AFD0-8F20-B363A722F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049031"/>
              </p:ext>
            </p:extLst>
          </p:nvPr>
        </p:nvGraphicFramePr>
        <p:xfrm>
          <a:off x="1453114" y="2092161"/>
          <a:ext cx="9285771" cy="406647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663470">
                  <a:extLst>
                    <a:ext uri="{9D8B030D-6E8A-4147-A177-3AD203B41FA5}">
                      <a16:colId xmlns:a16="http://schemas.microsoft.com/office/drawing/2014/main" val="2443182998"/>
                    </a:ext>
                  </a:extLst>
                </a:gridCol>
                <a:gridCol w="3449295">
                  <a:extLst>
                    <a:ext uri="{9D8B030D-6E8A-4147-A177-3AD203B41FA5}">
                      <a16:colId xmlns:a16="http://schemas.microsoft.com/office/drawing/2014/main" val="4239551552"/>
                    </a:ext>
                  </a:extLst>
                </a:gridCol>
                <a:gridCol w="5173006">
                  <a:extLst>
                    <a:ext uri="{9D8B030D-6E8A-4147-A177-3AD203B41FA5}">
                      <a16:colId xmlns:a16="http://schemas.microsoft.com/office/drawing/2014/main" val="558226995"/>
                    </a:ext>
                  </a:extLst>
                </a:gridCol>
              </a:tblGrid>
              <a:tr h="2599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№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Название критерия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Оценки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119526"/>
                  </a:ext>
                </a:extLst>
              </a:tr>
              <a:tr h="5318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Географическое расположение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Критерий представлен в числовом виде как расстояние между двумя городами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5669611"/>
                  </a:ext>
                </a:extLst>
              </a:tr>
              <a:tr h="5318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a-RU" sz="1800" dirty="0">
                          <a:effectLst/>
                        </a:rPr>
                        <a:t>Техническая оснащенность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1 – низкая оснащенность,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 – средняя оснащенность,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3 – высокая оснащенность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8908743"/>
                  </a:ext>
                </a:extLst>
              </a:tr>
              <a:tr h="5318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a-RU" sz="1800" dirty="0">
                          <a:effectLst/>
                        </a:rPr>
                        <a:t>Категория риска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1 – низкий риск,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 – средний риск,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3 – высокий риск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6965905"/>
                  </a:ext>
                </a:extLst>
              </a:tr>
              <a:tr h="80381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a-RU" sz="1800" dirty="0">
                          <a:effectLst/>
                        </a:rPr>
                        <a:t>Сложность процессов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1 – простые и стандартизированные процессы,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2 – сочетание разных процессов,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3 – сложные и уникальные процессы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39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75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FAB7-2E5D-6C03-DF82-7E8F6AC6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РАЗРАБОТКА НЕЙРОННОЙ СЕТИ ДЛЯ ВЫБОРА ФОРМАТА ПРОВЕДЕНИЯ АУДИТА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1BEA5-B28D-AB5A-64CB-EFE65E6C5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64"/>
            <a:ext cx="10515600" cy="47009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39DD03-0380-BD65-26DF-A369CECE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" y="1591087"/>
            <a:ext cx="3403254" cy="26833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D8CB84-0121-5ED9-6395-EE3C41C8F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92" y="1646255"/>
            <a:ext cx="3375138" cy="26151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160A3F-A09A-4ED9-C2F8-C55BE858B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445" y="1646255"/>
            <a:ext cx="3415531" cy="26151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70F0EA-4DDA-03AF-089B-9C376B96B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442649"/>
            <a:ext cx="3848745" cy="18558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E56D14-A3F9-332D-21AE-974C8D61B9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52" r="7407"/>
          <a:stretch/>
        </p:blipFill>
        <p:spPr bwMode="auto">
          <a:xfrm>
            <a:off x="5031710" y="4442649"/>
            <a:ext cx="3229240" cy="18558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F6E4BF-E8EA-13B8-BD7C-26D3E594A91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43"/>
          <a:stretch/>
        </p:blipFill>
        <p:spPr bwMode="auto">
          <a:xfrm>
            <a:off x="8605715" y="4442649"/>
            <a:ext cx="3297052" cy="19801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03984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C08E0A-9BC5-2F84-D695-D47804824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1244" y="3524060"/>
            <a:ext cx="5625246" cy="269338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FAB7-2E5D-6C03-DF82-7E8F6AC6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ПОСТРОЕНИЕ ДЕРЕВА РЕШЕНИЙ ДЛЯ ФОРМИРОВАНИЯ ПРАВИЛ КЛАССИФИКАЦИИ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A3C5B4-32C0-6DD2-BC08-E6961A745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61621"/>
            <a:ext cx="6152515" cy="21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5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FAB7-2E5D-6C03-DF82-7E8F6AC6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ПОЛУЧЕННЫЕ ПРАВИЛА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1BEA5-B28D-AB5A-64CB-EFE65E6C5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64"/>
            <a:ext cx="10515600" cy="47009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65F21-F1C0-8895-2A38-6036F13335EE}"/>
              </a:ext>
            </a:extLst>
          </p:cNvPr>
          <p:cNvSpPr txBox="1"/>
          <p:nvPr/>
        </p:nvSpPr>
        <p:spPr>
          <a:xfrm>
            <a:off x="838200" y="1498664"/>
            <a:ext cx="10515600" cy="3888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РИСК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 2,5 </a:t>
            </a:r>
            <a:r>
              <a:rPr lang="ba-RU" sz="2000" dirty="0">
                <a:latin typeface="Arial" panose="020B0604020202020204" pitchFamily="34" charset="0"/>
                <a:cs typeface="Arial" panose="020B0604020202020204" pitchFamily="34" charset="0"/>
              </a:rPr>
              <a:t>ТО Аудит </a:t>
            </a:r>
            <a:r>
              <a:rPr lang="ba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ОЧНЫЙ</a:t>
            </a:r>
            <a:r>
              <a:rPr lang="ba-RU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ba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РИСК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2,5 И ГЕОГРАФИЧЕСКОЕ РАСПОЛОЖЕНИЕ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549,5 ТО Аудит </a:t>
            </a:r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ОЧНЫЙ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AutoNum type="arabicPeriod"/>
            </a:pPr>
            <a:r>
              <a:rPr lang="ba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РИСК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2,5 И ГЕОГРАФИЧЕСКОЕ РАСПОЛОЖЕНИЕ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549,5 И ТЕХНИЧЕСКАЯ ОСНАЩЕННОСТЬ &lt; 1,5 ТО Аудит </a:t>
            </a:r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ОЧНЫЙ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a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РИСК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2,5 И ГЕОГРАФИЧЕСКОЕ РАСПОЛОЖЕНИЕ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549,5 И ТЕХНИЧЕСКАЯ ОСНАЩЕННОСТЬ ≥ 1,5 И СЛОЖНОСТЬ ПРОЦЕССОВ &lt; 2,5 ТО Аудит </a:t>
            </a:r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ДИСТАНЦИОННЫЙ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AutoNum type="arabicPeriod"/>
            </a:pPr>
            <a:r>
              <a:rPr lang="ba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РИСК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2,5 И ГЕОГРАФИЧЕСКОЕ РАСПОЛОЖЕНИЕ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549,5 И ТЕХНИЧЕСКАЯ ОСНАЩЕННОСТЬ ≥ 1,5 И СЛОЖНОСТЬ ПРОЦЕССОВ ≥ 2,5 ТО Аудит </a:t>
            </a:r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ОЧНЫЙ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689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FAB7-2E5D-6C03-DF82-7E8F6AC6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9544" cy="1325563"/>
          </a:xfrm>
        </p:spPr>
        <p:txBody>
          <a:bodyPr/>
          <a:lstStyle/>
          <a:p>
            <a:r>
              <a:rPr lang="ru-RU" b="1" dirty="0"/>
              <a:t>ВЫПОЛНЕНИЕ АНАЛИЗА «ЧТО-ЕСЛИ»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1BEA5-B28D-AB5A-64CB-EFE65E6C5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64"/>
            <a:ext cx="10515600" cy="47009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C8C3F0-5E81-0FF3-7498-EDF76E4E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16" y="1498664"/>
            <a:ext cx="4737813" cy="43077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430F0A-B9FD-7690-CD58-41BE7D191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873" y="1498664"/>
            <a:ext cx="5092927" cy="43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124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73</TotalTime>
  <Words>360</Words>
  <Application>Microsoft Office PowerPoint</Application>
  <PresentationFormat>Широкоэкранный</PresentationFormat>
  <Paragraphs>63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Тема Office</vt:lpstr>
      <vt:lpstr>Интеллектуальный анализ данных о поставщиках с целью выбора формата проведения аудита</vt:lpstr>
      <vt:lpstr>Цель работы</vt:lpstr>
      <vt:lpstr>Анализ предметной области</vt:lpstr>
      <vt:lpstr>ОБОСНОВАНИЕ ВЫБОР СРЕДЫ РАЗРАБОТКИ</vt:lpstr>
      <vt:lpstr>РАЗРАБОТКА НЕЙРОННОЙ СЕТИ ДЛЯ ВЫБОРА ФОРМАТА ПРОВЕДЕНИЯ АУДИТА</vt:lpstr>
      <vt:lpstr>РАЗРАБОТКА НЕЙРОННОЙ СЕТИ ДЛЯ ВЫБОРА ФОРМАТА ПРОВЕДЕНИЯ АУДИТА</vt:lpstr>
      <vt:lpstr>ПОСТРОЕНИЕ ДЕРЕВА РЕШЕНИЙ ДЛЯ ФОРМИРОВАНИЯ ПРАВИЛ КЛАССИФИКАЦИИ</vt:lpstr>
      <vt:lpstr>ПОЛУЧЕННЫЕ ПРАВИЛА</vt:lpstr>
      <vt:lpstr>ВЫПОЛНЕНИЕ АНАЛИЗА «ЧТО-ЕСЛИ»</vt:lpstr>
      <vt:lpstr>РАЗРАБОТКА ПРОГРАММНОГО ОБЕСПЕЧЕНИЯ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Интеллектуальный анализ данных о поставщиках с целью выбора формата проведения аудита</dc:title>
  <dc:creator>Айсылу Шарипова</dc:creator>
  <cp:lastModifiedBy>User</cp:lastModifiedBy>
  <cp:revision>6</cp:revision>
  <dcterms:created xsi:type="dcterms:W3CDTF">2023-08-28T04:36:15Z</dcterms:created>
  <dcterms:modified xsi:type="dcterms:W3CDTF">2023-09-19T16:40:38Z</dcterms:modified>
</cp:coreProperties>
</file>