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77D95-B502-4CC1-B8E8-6B15254C5F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4D352-7851-4C15-9B97-D7FF4E294BB0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3882E0A4-0B96-4C43-B117-E51B08876CED}" type="parTrans" cxnId="{9B8D8271-3188-44D2-A886-733CFA1C72F9}">
      <dgm:prSet/>
      <dgm:spPr/>
      <dgm:t>
        <a:bodyPr/>
        <a:lstStyle/>
        <a:p>
          <a:endParaRPr lang="en-US"/>
        </a:p>
      </dgm:t>
    </dgm:pt>
    <dgm:pt modelId="{270A1700-38C5-4D5F-8630-67A2E56F9B8E}" type="sibTrans" cxnId="{9B8D8271-3188-44D2-A886-733CFA1C72F9}">
      <dgm:prSet/>
      <dgm:spPr/>
      <dgm:t>
        <a:bodyPr/>
        <a:lstStyle/>
        <a:p>
          <a:endParaRPr lang="en-US"/>
        </a:p>
      </dgm:t>
    </dgm:pt>
    <dgm:pt modelId="{2815E656-4491-4C8F-96E1-AB1EF1017560}">
      <dgm:prSet phldrT="[Text]"/>
      <dgm:spPr/>
      <dgm:t>
        <a:bodyPr/>
        <a:lstStyle/>
        <a:p>
          <a:r>
            <a:rPr lang="en-US" dirty="0"/>
            <a:t>Internal Employee</a:t>
          </a:r>
        </a:p>
      </dgm:t>
    </dgm:pt>
    <dgm:pt modelId="{ED20ACC1-7023-447D-841C-C1E7EA7E10F4}" type="parTrans" cxnId="{B25CF4AB-9D0F-4592-942E-1989741F9981}">
      <dgm:prSet/>
      <dgm:spPr/>
      <dgm:t>
        <a:bodyPr/>
        <a:lstStyle/>
        <a:p>
          <a:endParaRPr lang="en-US"/>
        </a:p>
      </dgm:t>
    </dgm:pt>
    <dgm:pt modelId="{E4B9E783-69F9-4CAE-8571-E28FE4574F89}" type="sibTrans" cxnId="{B25CF4AB-9D0F-4592-942E-1989741F9981}">
      <dgm:prSet/>
      <dgm:spPr/>
      <dgm:t>
        <a:bodyPr/>
        <a:lstStyle/>
        <a:p>
          <a:endParaRPr lang="en-US"/>
        </a:p>
      </dgm:t>
    </dgm:pt>
    <dgm:pt modelId="{6F6734CB-48BA-4B91-BF85-AAC6EC38FA92}">
      <dgm:prSet phldrT="[Text]"/>
      <dgm:spPr/>
      <dgm:t>
        <a:bodyPr/>
        <a:lstStyle/>
        <a:p>
          <a:r>
            <a:rPr lang="en-US" dirty="0"/>
            <a:t>Individual Customer</a:t>
          </a:r>
        </a:p>
      </dgm:t>
    </dgm:pt>
    <dgm:pt modelId="{A7617BDD-07BE-4CED-A2A4-FF3BC3F183DA}" type="parTrans" cxnId="{3D3186DB-9730-49B8-972B-E4990231837C}">
      <dgm:prSet/>
      <dgm:spPr/>
      <dgm:t>
        <a:bodyPr/>
        <a:lstStyle/>
        <a:p>
          <a:endParaRPr lang="en-US"/>
        </a:p>
      </dgm:t>
    </dgm:pt>
    <dgm:pt modelId="{FA1DD0AA-97BA-4C60-A045-CD6C6CF30A51}" type="sibTrans" cxnId="{3D3186DB-9730-49B8-972B-E4990231837C}">
      <dgm:prSet/>
      <dgm:spPr/>
      <dgm:t>
        <a:bodyPr/>
        <a:lstStyle/>
        <a:p>
          <a:endParaRPr lang="en-US"/>
        </a:p>
      </dgm:t>
    </dgm:pt>
    <dgm:pt modelId="{B28B04D7-E634-4E08-BA4E-F5416301E3E4}">
      <dgm:prSet phldrT="[Text]"/>
      <dgm:spPr/>
      <dgm:t>
        <a:bodyPr/>
        <a:lstStyle/>
        <a:p>
          <a:r>
            <a:rPr lang="en-US" dirty="0"/>
            <a:t>Customer From Client Company</a:t>
          </a:r>
        </a:p>
      </dgm:t>
    </dgm:pt>
    <dgm:pt modelId="{7D09DE7A-34C4-4967-9EF3-3E1AC7C6076D}" type="parTrans" cxnId="{303233CF-7916-4158-8872-26496B6D7D32}">
      <dgm:prSet/>
      <dgm:spPr/>
      <dgm:t>
        <a:bodyPr/>
        <a:lstStyle/>
        <a:p>
          <a:endParaRPr lang="en-US"/>
        </a:p>
      </dgm:t>
    </dgm:pt>
    <dgm:pt modelId="{A55339D4-C0FD-4200-B23F-285D1C3294CA}" type="sibTrans" cxnId="{303233CF-7916-4158-8872-26496B6D7D32}">
      <dgm:prSet/>
      <dgm:spPr/>
      <dgm:t>
        <a:bodyPr/>
        <a:lstStyle/>
        <a:p>
          <a:endParaRPr lang="en-US"/>
        </a:p>
      </dgm:t>
    </dgm:pt>
    <dgm:pt modelId="{7730C9B1-4D47-4655-8729-563DB0EBD2FF}" type="pres">
      <dgm:prSet presAssocID="{0C277D95-B502-4CC1-B8E8-6B15254C5F53}" presName="linear" presStyleCnt="0">
        <dgm:presLayoutVars>
          <dgm:dir/>
          <dgm:animLvl val="lvl"/>
          <dgm:resizeHandles val="exact"/>
        </dgm:presLayoutVars>
      </dgm:prSet>
      <dgm:spPr/>
    </dgm:pt>
    <dgm:pt modelId="{14253956-6681-4169-AA83-622A371F8B61}" type="pres">
      <dgm:prSet presAssocID="{7034D352-7851-4C15-9B97-D7FF4E294BB0}" presName="parentLin" presStyleCnt="0"/>
      <dgm:spPr/>
    </dgm:pt>
    <dgm:pt modelId="{582688B6-9F6E-4CB5-A0D4-E9876C781EEF}" type="pres">
      <dgm:prSet presAssocID="{7034D352-7851-4C15-9B97-D7FF4E294BB0}" presName="parentLeftMargin" presStyleLbl="node1" presStyleIdx="0" presStyleCnt="4"/>
      <dgm:spPr/>
    </dgm:pt>
    <dgm:pt modelId="{B3B14652-9C5A-459A-95E4-694B9A66D76A}" type="pres">
      <dgm:prSet presAssocID="{7034D352-7851-4C15-9B97-D7FF4E294B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ED4E06-BAA6-445D-B54A-B4ADFC49714F}" type="pres">
      <dgm:prSet presAssocID="{7034D352-7851-4C15-9B97-D7FF4E294BB0}" presName="negativeSpace" presStyleCnt="0"/>
      <dgm:spPr/>
    </dgm:pt>
    <dgm:pt modelId="{4ED639B1-A3D4-4C79-9296-4C129312D11D}" type="pres">
      <dgm:prSet presAssocID="{7034D352-7851-4C15-9B97-D7FF4E294BB0}" presName="childText" presStyleLbl="conFgAcc1" presStyleIdx="0" presStyleCnt="4">
        <dgm:presLayoutVars>
          <dgm:bulletEnabled val="1"/>
        </dgm:presLayoutVars>
      </dgm:prSet>
      <dgm:spPr/>
    </dgm:pt>
    <dgm:pt modelId="{D794BA96-D321-4422-A085-5DB36E9D1665}" type="pres">
      <dgm:prSet presAssocID="{270A1700-38C5-4D5F-8630-67A2E56F9B8E}" presName="spaceBetweenRectangles" presStyleCnt="0"/>
      <dgm:spPr/>
    </dgm:pt>
    <dgm:pt modelId="{DD0E31DB-A388-4C1D-AEBD-9D6341DB9FBE}" type="pres">
      <dgm:prSet presAssocID="{2815E656-4491-4C8F-96E1-AB1EF1017560}" presName="parentLin" presStyleCnt="0"/>
      <dgm:spPr/>
    </dgm:pt>
    <dgm:pt modelId="{98347430-5AF5-440A-9F2A-40903AD7C0E5}" type="pres">
      <dgm:prSet presAssocID="{2815E656-4491-4C8F-96E1-AB1EF1017560}" presName="parentLeftMargin" presStyleLbl="node1" presStyleIdx="0" presStyleCnt="4"/>
      <dgm:spPr/>
    </dgm:pt>
    <dgm:pt modelId="{46B74E0C-7336-44E3-9CD0-C72797E1CA38}" type="pres">
      <dgm:prSet presAssocID="{2815E656-4491-4C8F-96E1-AB1EF10175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F36891-AC4A-43E6-9BB9-7FF94BB88336}" type="pres">
      <dgm:prSet presAssocID="{2815E656-4491-4C8F-96E1-AB1EF1017560}" presName="negativeSpace" presStyleCnt="0"/>
      <dgm:spPr/>
    </dgm:pt>
    <dgm:pt modelId="{0B2D3C44-EBD4-485E-8ABD-6FB7195D01F8}" type="pres">
      <dgm:prSet presAssocID="{2815E656-4491-4C8F-96E1-AB1EF1017560}" presName="childText" presStyleLbl="conFgAcc1" presStyleIdx="1" presStyleCnt="4">
        <dgm:presLayoutVars>
          <dgm:bulletEnabled val="1"/>
        </dgm:presLayoutVars>
      </dgm:prSet>
      <dgm:spPr/>
    </dgm:pt>
    <dgm:pt modelId="{1BD81DC8-05E9-4C23-9D4E-E40F706F8743}" type="pres">
      <dgm:prSet presAssocID="{E4B9E783-69F9-4CAE-8571-E28FE4574F89}" presName="spaceBetweenRectangles" presStyleCnt="0"/>
      <dgm:spPr/>
    </dgm:pt>
    <dgm:pt modelId="{88CF90ED-23DD-47FF-98F3-B7B9E05E8399}" type="pres">
      <dgm:prSet presAssocID="{6F6734CB-48BA-4B91-BF85-AAC6EC38FA92}" presName="parentLin" presStyleCnt="0"/>
      <dgm:spPr/>
    </dgm:pt>
    <dgm:pt modelId="{0EFE1C47-AF93-47E9-B8EB-69A71A30FFB2}" type="pres">
      <dgm:prSet presAssocID="{6F6734CB-48BA-4B91-BF85-AAC6EC38FA92}" presName="parentLeftMargin" presStyleLbl="node1" presStyleIdx="1" presStyleCnt="4"/>
      <dgm:spPr/>
    </dgm:pt>
    <dgm:pt modelId="{8BB2FEBD-8C3B-4B70-8E94-F3DB2C599007}" type="pres">
      <dgm:prSet presAssocID="{6F6734CB-48BA-4B91-BF85-AAC6EC38FA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B06EEF-1442-4F10-B572-30104E010706}" type="pres">
      <dgm:prSet presAssocID="{6F6734CB-48BA-4B91-BF85-AAC6EC38FA92}" presName="negativeSpace" presStyleCnt="0"/>
      <dgm:spPr/>
    </dgm:pt>
    <dgm:pt modelId="{F44B2A6F-F236-4064-82AB-CE000722AB49}" type="pres">
      <dgm:prSet presAssocID="{6F6734CB-48BA-4B91-BF85-AAC6EC38FA92}" presName="childText" presStyleLbl="conFgAcc1" presStyleIdx="2" presStyleCnt="4">
        <dgm:presLayoutVars>
          <dgm:bulletEnabled val="1"/>
        </dgm:presLayoutVars>
      </dgm:prSet>
      <dgm:spPr/>
    </dgm:pt>
    <dgm:pt modelId="{F520D3BA-84A7-4DD2-9A3B-EA8D7D65D17F}" type="pres">
      <dgm:prSet presAssocID="{FA1DD0AA-97BA-4C60-A045-CD6C6CF30A51}" presName="spaceBetweenRectangles" presStyleCnt="0"/>
      <dgm:spPr/>
    </dgm:pt>
    <dgm:pt modelId="{7176B4F8-669F-44E2-AE07-D2CFD42BA055}" type="pres">
      <dgm:prSet presAssocID="{B28B04D7-E634-4E08-BA4E-F5416301E3E4}" presName="parentLin" presStyleCnt="0"/>
      <dgm:spPr/>
    </dgm:pt>
    <dgm:pt modelId="{C291F12A-3520-45E6-933F-B6A6B0394F24}" type="pres">
      <dgm:prSet presAssocID="{B28B04D7-E634-4E08-BA4E-F5416301E3E4}" presName="parentLeftMargin" presStyleLbl="node1" presStyleIdx="2" presStyleCnt="4"/>
      <dgm:spPr/>
    </dgm:pt>
    <dgm:pt modelId="{C56395D7-D4BD-4E0F-BC44-7965A4F95531}" type="pres">
      <dgm:prSet presAssocID="{B28B04D7-E634-4E08-BA4E-F5416301E3E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C353B83-74CF-4794-82AD-F75AF96EA3C1}" type="pres">
      <dgm:prSet presAssocID="{B28B04D7-E634-4E08-BA4E-F5416301E3E4}" presName="negativeSpace" presStyleCnt="0"/>
      <dgm:spPr/>
    </dgm:pt>
    <dgm:pt modelId="{B080B588-AD6F-45D9-ADF9-72AD27FF4216}" type="pres">
      <dgm:prSet presAssocID="{B28B04D7-E634-4E08-BA4E-F5416301E3E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3B69E2A-FD2F-4029-A403-2064BFE9FBC8}" type="presOf" srcId="{0C277D95-B502-4CC1-B8E8-6B15254C5F53}" destId="{7730C9B1-4D47-4655-8729-563DB0EBD2FF}" srcOrd="0" destOrd="0" presId="urn:microsoft.com/office/officeart/2005/8/layout/list1"/>
    <dgm:cxn modelId="{9B8D8271-3188-44D2-A886-733CFA1C72F9}" srcId="{0C277D95-B502-4CC1-B8E8-6B15254C5F53}" destId="{7034D352-7851-4C15-9B97-D7FF4E294BB0}" srcOrd="0" destOrd="0" parTransId="{3882E0A4-0B96-4C43-B117-E51B08876CED}" sibTransId="{270A1700-38C5-4D5F-8630-67A2E56F9B8E}"/>
    <dgm:cxn modelId="{F1AB8690-0E1A-420D-8D58-856A270EA5EC}" type="presOf" srcId="{7034D352-7851-4C15-9B97-D7FF4E294BB0}" destId="{582688B6-9F6E-4CB5-A0D4-E9876C781EEF}" srcOrd="0" destOrd="0" presId="urn:microsoft.com/office/officeart/2005/8/layout/list1"/>
    <dgm:cxn modelId="{B25CF4AB-9D0F-4592-942E-1989741F9981}" srcId="{0C277D95-B502-4CC1-B8E8-6B15254C5F53}" destId="{2815E656-4491-4C8F-96E1-AB1EF1017560}" srcOrd="1" destOrd="0" parTransId="{ED20ACC1-7023-447D-841C-C1E7EA7E10F4}" sibTransId="{E4B9E783-69F9-4CAE-8571-E28FE4574F89}"/>
    <dgm:cxn modelId="{B5396EAD-C7F8-4451-9562-79B0EEB4B216}" type="presOf" srcId="{6F6734CB-48BA-4B91-BF85-AAC6EC38FA92}" destId="{0EFE1C47-AF93-47E9-B8EB-69A71A30FFB2}" srcOrd="0" destOrd="0" presId="urn:microsoft.com/office/officeart/2005/8/layout/list1"/>
    <dgm:cxn modelId="{FAFAF4AE-F014-492E-A4C6-A9481CEE764A}" type="presOf" srcId="{B28B04D7-E634-4E08-BA4E-F5416301E3E4}" destId="{C56395D7-D4BD-4E0F-BC44-7965A4F95531}" srcOrd="1" destOrd="0" presId="urn:microsoft.com/office/officeart/2005/8/layout/list1"/>
    <dgm:cxn modelId="{84BEAEC1-58A1-499B-8A1C-DE0B3B3B34E2}" type="presOf" srcId="{B28B04D7-E634-4E08-BA4E-F5416301E3E4}" destId="{C291F12A-3520-45E6-933F-B6A6B0394F24}" srcOrd="0" destOrd="0" presId="urn:microsoft.com/office/officeart/2005/8/layout/list1"/>
    <dgm:cxn modelId="{303233CF-7916-4158-8872-26496B6D7D32}" srcId="{0C277D95-B502-4CC1-B8E8-6B15254C5F53}" destId="{B28B04D7-E634-4E08-BA4E-F5416301E3E4}" srcOrd="3" destOrd="0" parTransId="{7D09DE7A-34C4-4967-9EF3-3E1AC7C6076D}" sibTransId="{A55339D4-C0FD-4200-B23F-285D1C3294CA}"/>
    <dgm:cxn modelId="{D3CAA9D2-9012-4A20-8164-E40A63061E45}" type="presOf" srcId="{2815E656-4491-4C8F-96E1-AB1EF1017560}" destId="{46B74E0C-7336-44E3-9CD0-C72797E1CA38}" srcOrd="1" destOrd="0" presId="urn:microsoft.com/office/officeart/2005/8/layout/list1"/>
    <dgm:cxn modelId="{FA6B86D5-F4FA-40D8-B85A-45CA8D4F48C7}" type="presOf" srcId="{2815E656-4491-4C8F-96E1-AB1EF1017560}" destId="{98347430-5AF5-440A-9F2A-40903AD7C0E5}" srcOrd="0" destOrd="0" presId="urn:microsoft.com/office/officeart/2005/8/layout/list1"/>
    <dgm:cxn modelId="{8BE018DA-1C30-41D3-8A81-269A746C763B}" type="presOf" srcId="{7034D352-7851-4C15-9B97-D7FF4E294BB0}" destId="{B3B14652-9C5A-459A-95E4-694B9A66D76A}" srcOrd="1" destOrd="0" presId="urn:microsoft.com/office/officeart/2005/8/layout/list1"/>
    <dgm:cxn modelId="{8DE3CADA-B28D-4683-8FB7-A12428F6E9B2}" type="presOf" srcId="{6F6734CB-48BA-4B91-BF85-AAC6EC38FA92}" destId="{8BB2FEBD-8C3B-4B70-8E94-F3DB2C599007}" srcOrd="1" destOrd="0" presId="urn:microsoft.com/office/officeart/2005/8/layout/list1"/>
    <dgm:cxn modelId="{3D3186DB-9730-49B8-972B-E4990231837C}" srcId="{0C277D95-B502-4CC1-B8E8-6B15254C5F53}" destId="{6F6734CB-48BA-4B91-BF85-AAC6EC38FA92}" srcOrd="2" destOrd="0" parTransId="{A7617BDD-07BE-4CED-A2A4-FF3BC3F183DA}" sibTransId="{FA1DD0AA-97BA-4C60-A045-CD6C6CF30A51}"/>
    <dgm:cxn modelId="{98C7EC12-0261-41CD-AE37-FE17EC91CF7C}" type="presParOf" srcId="{7730C9B1-4D47-4655-8729-563DB0EBD2FF}" destId="{14253956-6681-4169-AA83-622A371F8B61}" srcOrd="0" destOrd="0" presId="urn:microsoft.com/office/officeart/2005/8/layout/list1"/>
    <dgm:cxn modelId="{D3A73963-1222-4313-8F11-0B8E4EF47313}" type="presParOf" srcId="{14253956-6681-4169-AA83-622A371F8B61}" destId="{582688B6-9F6E-4CB5-A0D4-E9876C781EEF}" srcOrd="0" destOrd="0" presId="urn:microsoft.com/office/officeart/2005/8/layout/list1"/>
    <dgm:cxn modelId="{2EF41E56-7280-496E-836F-49B629DC98B4}" type="presParOf" srcId="{14253956-6681-4169-AA83-622A371F8B61}" destId="{B3B14652-9C5A-459A-95E4-694B9A66D76A}" srcOrd="1" destOrd="0" presId="urn:microsoft.com/office/officeart/2005/8/layout/list1"/>
    <dgm:cxn modelId="{E1171A03-70A7-477F-A93F-49A5E33816A8}" type="presParOf" srcId="{7730C9B1-4D47-4655-8729-563DB0EBD2FF}" destId="{01ED4E06-BAA6-445D-B54A-B4ADFC49714F}" srcOrd="1" destOrd="0" presId="urn:microsoft.com/office/officeart/2005/8/layout/list1"/>
    <dgm:cxn modelId="{DD53FC79-23EA-4AE5-B387-581B19FFF896}" type="presParOf" srcId="{7730C9B1-4D47-4655-8729-563DB0EBD2FF}" destId="{4ED639B1-A3D4-4C79-9296-4C129312D11D}" srcOrd="2" destOrd="0" presId="urn:microsoft.com/office/officeart/2005/8/layout/list1"/>
    <dgm:cxn modelId="{8FBB016F-B2EC-4A5E-AEDD-D9373C7824BD}" type="presParOf" srcId="{7730C9B1-4D47-4655-8729-563DB0EBD2FF}" destId="{D794BA96-D321-4422-A085-5DB36E9D1665}" srcOrd="3" destOrd="0" presId="urn:microsoft.com/office/officeart/2005/8/layout/list1"/>
    <dgm:cxn modelId="{E9154D2C-6F61-454D-A936-B1357C99C46E}" type="presParOf" srcId="{7730C9B1-4D47-4655-8729-563DB0EBD2FF}" destId="{DD0E31DB-A388-4C1D-AEBD-9D6341DB9FBE}" srcOrd="4" destOrd="0" presId="urn:microsoft.com/office/officeart/2005/8/layout/list1"/>
    <dgm:cxn modelId="{CAFA515B-5DCE-4576-B3C3-AC6BEAA3F9E7}" type="presParOf" srcId="{DD0E31DB-A388-4C1D-AEBD-9D6341DB9FBE}" destId="{98347430-5AF5-440A-9F2A-40903AD7C0E5}" srcOrd="0" destOrd="0" presId="urn:microsoft.com/office/officeart/2005/8/layout/list1"/>
    <dgm:cxn modelId="{40939234-C801-40A1-A859-97F5DB5B22BA}" type="presParOf" srcId="{DD0E31DB-A388-4C1D-AEBD-9D6341DB9FBE}" destId="{46B74E0C-7336-44E3-9CD0-C72797E1CA38}" srcOrd="1" destOrd="0" presId="urn:microsoft.com/office/officeart/2005/8/layout/list1"/>
    <dgm:cxn modelId="{76EA80EF-1739-41F5-98E5-62357940C6BD}" type="presParOf" srcId="{7730C9B1-4D47-4655-8729-563DB0EBD2FF}" destId="{48F36891-AC4A-43E6-9BB9-7FF94BB88336}" srcOrd="5" destOrd="0" presId="urn:microsoft.com/office/officeart/2005/8/layout/list1"/>
    <dgm:cxn modelId="{176A838D-95DA-4539-8B81-7634AC964B52}" type="presParOf" srcId="{7730C9B1-4D47-4655-8729-563DB0EBD2FF}" destId="{0B2D3C44-EBD4-485E-8ABD-6FB7195D01F8}" srcOrd="6" destOrd="0" presId="urn:microsoft.com/office/officeart/2005/8/layout/list1"/>
    <dgm:cxn modelId="{A8A9EB15-94DD-40B1-ADF4-F5D5F180F107}" type="presParOf" srcId="{7730C9B1-4D47-4655-8729-563DB0EBD2FF}" destId="{1BD81DC8-05E9-4C23-9D4E-E40F706F8743}" srcOrd="7" destOrd="0" presId="urn:microsoft.com/office/officeart/2005/8/layout/list1"/>
    <dgm:cxn modelId="{7D3B7421-5425-4EF3-B31E-8CBC1C870A24}" type="presParOf" srcId="{7730C9B1-4D47-4655-8729-563DB0EBD2FF}" destId="{88CF90ED-23DD-47FF-98F3-B7B9E05E8399}" srcOrd="8" destOrd="0" presId="urn:microsoft.com/office/officeart/2005/8/layout/list1"/>
    <dgm:cxn modelId="{7BD1FCB3-F189-4017-BEDA-D595C0EAB987}" type="presParOf" srcId="{88CF90ED-23DD-47FF-98F3-B7B9E05E8399}" destId="{0EFE1C47-AF93-47E9-B8EB-69A71A30FFB2}" srcOrd="0" destOrd="0" presId="urn:microsoft.com/office/officeart/2005/8/layout/list1"/>
    <dgm:cxn modelId="{16CF0B6D-5829-4F05-9D71-E3E4352DD548}" type="presParOf" srcId="{88CF90ED-23DD-47FF-98F3-B7B9E05E8399}" destId="{8BB2FEBD-8C3B-4B70-8E94-F3DB2C599007}" srcOrd="1" destOrd="0" presId="urn:microsoft.com/office/officeart/2005/8/layout/list1"/>
    <dgm:cxn modelId="{C61A4FA2-0FBE-48EF-8526-BB976105FD05}" type="presParOf" srcId="{7730C9B1-4D47-4655-8729-563DB0EBD2FF}" destId="{ABB06EEF-1442-4F10-B572-30104E010706}" srcOrd="9" destOrd="0" presId="urn:microsoft.com/office/officeart/2005/8/layout/list1"/>
    <dgm:cxn modelId="{782B39D0-2B1C-4906-B460-064099925F75}" type="presParOf" srcId="{7730C9B1-4D47-4655-8729-563DB0EBD2FF}" destId="{F44B2A6F-F236-4064-82AB-CE000722AB49}" srcOrd="10" destOrd="0" presId="urn:microsoft.com/office/officeart/2005/8/layout/list1"/>
    <dgm:cxn modelId="{F4978D88-7AEB-4121-B38A-E74B3BAA1B6B}" type="presParOf" srcId="{7730C9B1-4D47-4655-8729-563DB0EBD2FF}" destId="{F520D3BA-84A7-4DD2-9A3B-EA8D7D65D17F}" srcOrd="11" destOrd="0" presId="urn:microsoft.com/office/officeart/2005/8/layout/list1"/>
    <dgm:cxn modelId="{9F5DBDA6-C475-48B8-BE2D-7844E9F6B9D1}" type="presParOf" srcId="{7730C9B1-4D47-4655-8729-563DB0EBD2FF}" destId="{7176B4F8-669F-44E2-AE07-D2CFD42BA055}" srcOrd="12" destOrd="0" presId="urn:microsoft.com/office/officeart/2005/8/layout/list1"/>
    <dgm:cxn modelId="{E2DF8753-8018-4435-9EEE-E80552645121}" type="presParOf" srcId="{7176B4F8-669F-44E2-AE07-D2CFD42BA055}" destId="{C291F12A-3520-45E6-933F-B6A6B0394F24}" srcOrd="0" destOrd="0" presId="urn:microsoft.com/office/officeart/2005/8/layout/list1"/>
    <dgm:cxn modelId="{FEF35818-0080-45DD-A4AD-EB7960FB22BA}" type="presParOf" srcId="{7176B4F8-669F-44E2-AE07-D2CFD42BA055}" destId="{C56395D7-D4BD-4E0F-BC44-7965A4F95531}" srcOrd="1" destOrd="0" presId="urn:microsoft.com/office/officeart/2005/8/layout/list1"/>
    <dgm:cxn modelId="{F01613B9-BCCD-4B42-A569-68F87CA017C9}" type="presParOf" srcId="{7730C9B1-4D47-4655-8729-563DB0EBD2FF}" destId="{7C353B83-74CF-4794-82AD-F75AF96EA3C1}" srcOrd="13" destOrd="0" presId="urn:microsoft.com/office/officeart/2005/8/layout/list1"/>
    <dgm:cxn modelId="{3661285E-8B8C-4F91-A397-06DD0B2F6D0F}" type="presParOf" srcId="{7730C9B1-4D47-4655-8729-563DB0EBD2FF}" destId="{B080B588-AD6F-45D9-ADF9-72AD27FF42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04985-D593-4A21-AA49-57421DD5916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E7A5-137A-40CD-9C4A-F9D34EAB1F7F}">
      <dgm:prSet phldrT="[Text]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0597E869-3EF1-4331-A5CD-9B139921FBC8}" type="parTrans" cxnId="{03515361-6F39-4287-9413-15B41D9BF947}">
      <dgm:prSet/>
      <dgm:spPr/>
      <dgm:t>
        <a:bodyPr/>
        <a:lstStyle/>
        <a:p>
          <a:endParaRPr lang="en-US"/>
        </a:p>
      </dgm:t>
    </dgm:pt>
    <dgm:pt modelId="{AE3CB315-88E6-414E-9D0A-FC86F1E1336E}" type="sibTrans" cxnId="{03515361-6F39-4287-9413-15B41D9BF947}">
      <dgm:prSet/>
      <dgm:spPr/>
      <dgm:t>
        <a:bodyPr/>
        <a:lstStyle/>
        <a:p>
          <a:endParaRPr lang="en-US"/>
        </a:p>
      </dgm:t>
    </dgm:pt>
    <dgm:pt modelId="{12F353B1-7488-403B-9C9A-9398D69D245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E4FF983C-6468-4F17-A462-1137C4483300}" type="parTrans" cxnId="{9A762FFF-550C-4998-9C98-F526AD798F46}">
      <dgm:prSet/>
      <dgm:spPr/>
      <dgm:t>
        <a:bodyPr/>
        <a:lstStyle/>
        <a:p>
          <a:endParaRPr lang="en-US"/>
        </a:p>
      </dgm:t>
    </dgm:pt>
    <dgm:pt modelId="{87375E9A-1447-45CF-ADEA-50B90781F6B7}" type="sibTrans" cxnId="{9A762FFF-550C-4998-9C98-F526AD798F46}">
      <dgm:prSet/>
      <dgm:spPr/>
      <dgm:t>
        <a:bodyPr/>
        <a:lstStyle/>
        <a:p>
          <a:endParaRPr lang="en-US"/>
        </a:p>
      </dgm:t>
    </dgm:pt>
    <dgm:pt modelId="{FDE2ECE0-456A-4483-9371-C852AEA92D90}" type="pres">
      <dgm:prSet presAssocID="{89E04985-D593-4A21-AA49-57421DD59168}" presName="composite" presStyleCnt="0">
        <dgm:presLayoutVars>
          <dgm:chMax val="1"/>
          <dgm:dir/>
          <dgm:resizeHandles val="exact"/>
        </dgm:presLayoutVars>
      </dgm:prSet>
      <dgm:spPr/>
    </dgm:pt>
    <dgm:pt modelId="{EACD152C-302B-42DC-B2B9-FED0321CE3AF}" type="pres">
      <dgm:prSet presAssocID="{89E04985-D593-4A21-AA49-57421DD59168}" presName="radial" presStyleCnt="0">
        <dgm:presLayoutVars>
          <dgm:animLvl val="ctr"/>
        </dgm:presLayoutVars>
      </dgm:prSet>
      <dgm:spPr/>
    </dgm:pt>
    <dgm:pt modelId="{7BE7D701-3FD0-45DE-9A1B-3B4C634A8CC5}" type="pres">
      <dgm:prSet presAssocID="{C4F4E7A5-137A-40CD-9C4A-F9D34EAB1F7F}" presName="centerShape" presStyleLbl="vennNode1" presStyleIdx="0" presStyleCnt="1" custLinFactNeighborX="-21656" custLinFactNeighborY="10106"/>
      <dgm:spPr/>
    </dgm:pt>
  </dgm:ptLst>
  <dgm:cxnLst>
    <dgm:cxn modelId="{A6CBEF0A-DEC0-49CD-B9F9-3595D974E1F4}" type="presOf" srcId="{89E04985-D593-4A21-AA49-57421DD59168}" destId="{FDE2ECE0-456A-4483-9371-C852AEA92D90}" srcOrd="0" destOrd="0" presId="urn:microsoft.com/office/officeart/2005/8/layout/radial3"/>
    <dgm:cxn modelId="{00DD9840-E52C-453F-8F1D-A5F1C2857889}" type="presOf" srcId="{C4F4E7A5-137A-40CD-9C4A-F9D34EAB1F7F}" destId="{7BE7D701-3FD0-45DE-9A1B-3B4C634A8CC5}" srcOrd="0" destOrd="0" presId="urn:microsoft.com/office/officeart/2005/8/layout/radial3"/>
    <dgm:cxn modelId="{03515361-6F39-4287-9413-15B41D9BF947}" srcId="{89E04985-D593-4A21-AA49-57421DD59168}" destId="{C4F4E7A5-137A-40CD-9C4A-F9D34EAB1F7F}" srcOrd="0" destOrd="0" parTransId="{0597E869-3EF1-4331-A5CD-9B139921FBC8}" sibTransId="{AE3CB315-88E6-414E-9D0A-FC86F1E1336E}"/>
    <dgm:cxn modelId="{9A762FFF-550C-4998-9C98-F526AD798F46}" srcId="{89E04985-D593-4A21-AA49-57421DD59168}" destId="{12F353B1-7488-403B-9C9A-9398D69D2455}" srcOrd="1" destOrd="0" parTransId="{E4FF983C-6468-4F17-A462-1137C4483300}" sibTransId="{87375E9A-1447-45CF-ADEA-50B90781F6B7}"/>
    <dgm:cxn modelId="{A86D16CE-87F0-4FBB-B969-A0512C964550}" type="presParOf" srcId="{FDE2ECE0-456A-4483-9371-C852AEA92D90}" destId="{EACD152C-302B-42DC-B2B9-FED0321CE3AF}" srcOrd="0" destOrd="0" presId="urn:microsoft.com/office/officeart/2005/8/layout/radial3"/>
    <dgm:cxn modelId="{DA6BD768-44BD-41C2-B920-B20B5EAA528D}" type="presParOf" srcId="{EACD152C-302B-42DC-B2B9-FED0321CE3AF}" destId="{7BE7D701-3FD0-45DE-9A1B-3B4C634A8C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E04985-D593-4A21-AA49-57421DD5916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E7A5-137A-40CD-9C4A-F9D34EAB1F7F}">
      <dgm:prSet phldrT="[Text]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dirty="0"/>
            <a:t>Controller</a:t>
          </a:r>
        </a:p>
        <a:p>
          <a:r>
            <a:rPr lang="en-US" dirty="0"/>
            <a:t>(Business Logic)</a:t>
          </a:r>
        </a:p>
      </dgm:t>
    </dgm:pt>
    <dgm:pt modelId="{0597E869-3EF1-4331-A5CD-9B139921FBC8}" type="parTrans" cxnId="{03515361-6F39-4287-9413-15B41D9BF947}">
      <dgm:prSet/>
      <dgm:spPr/>
      <dgm:t>
        <a:bodyPr/>
        <a:lstStyle/>
        <a:p>
          <a:endParaRPr lang="en-US"/>
        </a:p>
      </dgm:t>
    </dgm:pt>
    <dgm:pt modelId="{AE3CB315-88E6-414E-9D0A-FC86F1E1336E}" type="sibTrans" cxnId="{03515361-6F39-4287-9413-15B41D9BF947}">
      <dgm:prSet/>
      <dgm:spPr/>
      <dgm:t>
        <a:bodyPr/>
        <a:lstStyle/>
        <a:p>
          <a:endParaRPr lang="en-US"/>
        </a:p>
      </dgm:t>
    </dgm:pt>
    <dgm:pt modelId="{12F353B1-7488-403B-9C9A-9398D69D245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E4FF983C-6468-4F17-A462-1137C4483300}" type="parTrans" cxnId="{9A762FFF-550C-4998-9C98-F526AD798F46}">
      <dgm:prSet/>
      <dgm:spPr/>
      <dgm:t>
        <a:bodyPr/>
        <a:lstStyle/>
        <a:p>
          <a:endParaRPr lang="en-US"/>
        </a:p>
      </dgm:t>
    </dgm:pt>
    <dgm:pt modelId="{87375E9A-1447-45CF-ADEA-50B90781F6B7}" type="sibTrans" cxnId="{9A762FFF-550C-4998-9C98-F526AD798F46}">
      <dgm:prSet/>
      <dgm:spPr/>
      <dgm:t>
        <a:bodyPr/>
        <a:lstStyle/>
        <a:p>
          <a:endParaRPr lang="en-US"/>
        </a:p>
      </dgm:t>
    </dgm:pt>
    <dgm:pt modelId="{1E3395CF-4E5A-4209-BE13-07C3A1A3B913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0549AFFA-2A99-496E-9078-C6AA01A60BE8}" type="parTrans" cxnId="{540C4722-B9BC-44EE-A72E-165999E9A79F}">
      <dgm:prSet/>
      <dgm:spPr/>
      <dgm:t>
        <a:bodyPr/>
        <a:lstStyle/>
        <a:p>
          <a:endParaRPr lang="en-US"/>
        </a:p>
      </dgm:t>
    </dgm:pt>
    <dgm:pt modelId="{6387BA1B-ADBD-42BC-B53C-C0AB1F71EA67}" type="sibTrans" cxnId="{540C4722-B9BC-44EE-A72E-165999E9A79F}">
      <dgm:prSet/>
      <dgm:spPr/>
      <dgm:t>
        <a:bodyPr/>
        <a:lstStyle/>
        <a:p>
          <a:endParaRPr lang="en-US"/>
        </a:p>
      </dgm:t>
    </dgm:pt>
    <dgm:pt modelId="{F1636972-7DD8-4D00-9330-18A2E0FF0DD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813C6FFE-BC98-4214-B1F7-625D7FB54FCB}" type="parTrans" cxnId="{64861C42-F2CF-478C-B6F4-12F0BC5819AE}">
      <dgm:prSet/>
      <dgm:spPr/>
      <dgm:t>
        <a:bodyPr/>
        <a:lstStyle/>
        <a:p>
          <a:endParaRPr lang="en-US"/>
        </a:p>
      </dgm:t>
    </dgm:pt>
    <dgm:pt modelId="{7742042B-A60A-4977-9712-633C911DD582}" type="sibTrans" cxnId="{64861C42-F2CF-478C-B6F4-12F0BC5819AE}">
      <dgm:prSet/>
      <dgm:spPr/>
      <dgm:t>
        <a:bodyPr/>
        <a:lstStyle/>
        <a:p>
          <a:endParaRPr lang="en-US"/>
        </a:p>
      </dgm:t>
    </dgm:pt>
    <dgm:pt modelId="{FDE2ECE0-456A-4483-9371-C852AEA92D90}" type="pres">
      <dgm:prSet presAssocID="{89E04985-D593-4A21-AA49-57421DD59168}" presName="composite" presStyleCnt="0">
        <dgm:presLayoutVars>
          <dgm:chMax val="1"/>
          <dgm:dir/>
          <dgm:resizeHandles val="exact"/>
        </dgm:presLayoutVars>
      </dgm:prSet>
      <dgm:spPr/>
    </dgm:pt>
    <dgm:pt modelId="{EACD152C-302B-42DC-B2B9-FED0321CE3AF}" type="pres">
      <dgm:prSet presAssocID="{89E04985-D593-4A21-AA49-57421DD59168}" presName="radial" presStyleCnt="0">
        <dgm:presLayoutVars>
          <dgm:animLvl val="ctr"/>
        </dgm:presLayoutVars>
      </dgm:prSet>
      <dgm:spPr/>
    </dgm:pt>
    <dgm:pt modelId="{7BE7D701-3FD0-45DE-9A1B-3B4C634A8CC5}" type="pres">
      <dgm:prSet presAssocID="{C4F4E7A5-137A-40CD-9C4A-F9D34EAB1F7F}" presName="centerShape" presStyleLbl="vennNode1" presStyleIdx="0" presStyleCnt="1" custLinFactNeighborX="-21656" custLinFactNeighborY="10106"/>
      <dgm:spPr/>
    </dgm:pt>
  </dgm:ptLst>
  <dgm:cxnLst>
    <dgm:cxn modelId="{A6CBEF0A-DEC0-49CD-B9F9-3595D974E1F4}" type="presOf" srcId="{89E04985-D593-4A21-AA49-57421DD59168}" destId="{FDE2ECE0-456A-4483-9371-C852AEA92D90}" srcOrd="0" destOrd="0" presId="urn:microsoft.com/office/officeart/2005/8/layout/radial3"/>
    <dgm:cxn modelId="{540C4722-B9BC-44EE-A72E-165999E9A79F}" srcId="{89E04985-D593-4A21-AA49-57421DD59168}" destId="{1E3395CF-4E5A-4209-BE13-07C3A1A3B913}" srcOrd="2" destOrd="0" parTransId="{0549AFFA-2A99-496E-9078-C6AA01A60BE8}" sibTransId="{6387BA1B-ADBD-42BC-B53C-C0AB1F71EA67}"/>
    <dgm:cxn modelId="{00DD9840-E52C-453F-8F1D-A5F1C2857889}" type="presOf" srcId="{C4F4E7A5-137A-40CD-9C4A-F9D34EAB1F7F}" destId="{7BE7D701-3FD0-45DE-9A1B-3B4C634A8CC5}" srcOrd="0" destOrd="0" presId="urn:microsoft.com/office/officeart/2005/8/layout/radial3"/>
    <dgm:cxn modelId="{03515361-6F39-4287-9413-15B41D9BF947}" srcId="{89E04985-D593-4A21-AA49-57421DD59168}" destId="{C4F4E7A5-137A-40CD-9C4A-F9D34EAB1F7F}" srcOrd="0" destOrd="0" parTransId="{0597E869-3EF1-4331-A5CD-9B139921FBC8}" sibTransId="{AE3CB315-88E6-414E-9D0A-FC86F1E1336E}"/>
    <dgm:cxn modelId="{64861C42-F2CF-478C-B6F4-12F0BC5819AE}" srcId="{89E04985-D593-4A21-AA49-57421DD59168}" destId="{F1636972-7DD8-4D00-9330-18A2E0FF0DD5}" srcOrd="1" destOrd="0" parTransId="{813C6FFE-BC98-4214-B1F7-625D7FB54FCB}" sibTransId="{7742042B-A60A-4977-9712-633C911DD582}"/>
    <dgm:cxn modelId="{9A762FFF-550C-4998-9C98-F526AD798F46}" srcId="{89E04985-D593-4A21-AA49-57421DD59168}" destId="{12F353B1-7488-403B-9C9A-9398D69D2455}" srcOrd="3" destOrd="0" parTransId="{E4FF983C-6468-4F17-A462-1137C4483300}" sibTransId="{87375E9A-1447-45CF-ADEA-50B90781F6B7}"/>
    <dgm:cxn modelId="{A86D16CE-87F0-4FBB-B969-A0512C964550}" type="presParOf" srcId="{FDE2ECE0-456A-4483-9371-C852AEA92D90}" destId="{EACD152C-302B-42DC-B2B9-FED0321CE3AF}" srcOrd="0" destOrd="0" presId="urn:microsoft.com/office/officeart/2005/8/layout/radial3"/>
    <dgm:cxn modelId="{DA6BD768-44BD-41C2-B920-B20B5EAA528D}" type="presParOf" srcId="{EACD152C-302B-42DC-B2B9-FED0321CE3AF}" destId="{7BE7D701-3FD0-45DE-9A1B-3B4C634A8C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E04985-D593-4A21-AA49-57421DD5916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E7A5-137A-40CD-9C4A-F9D34EAB1F7F}">
      <dgm:prSet phldrT="[Text]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dirty="0"/>
            <a:t>View</a:t>
          </a:r>
        </a:p>
        <a:p>
          <a:r>
            <a:rPr lang="en-US" dirty="0"/>
            <a:t>(Razor Pages)</a:t>
          </a:r>
        </a:p>
      </dgm:t>
    </dgm:pt>
    <dgm:pt modelId="{0597E869-3EF1-4331-A5CD-9B139921FBC8}" type="parTrans" cxnId="{03515361-6F39-4287-9413-15B41D9BF947}">
      <dgm:prSet/>
      <dgm:spPr/>
      <dgm:t>
        <a:bodyPr/>
        <a:lstStyle/>
        <a:p>
          <a:endParaRPr lang="en-US"/>
        </a:p>
      </dgm:t>
    </dgm:pt>
    <dgm:pt modelId="{AE3CB315-88E6-414E-9D0A-FC86F1E1336E}" type="sibTrans" cxnId="{03515361-6F39-4287-9413-15B41D9BF947}">
      <dgm:prSet/>
      <dgm:spPr/>
      <dgm:t>
        <a:bodyPr/>
        <a:lstStyle/>
        <a:p>
          <a:endParaRPr lang="en-US"/>
        </a:p>
      </dgm:t>
    </dgm:pt>
    <dgm:pt modelId="{12F353B1-7488-403B-9C9A-9398D69D245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E4FF983C-6468-4F17-A462-1137C4483300}" type="parTrans" cxnId="{9A762FFF-550C-4998-9C98-F526AD798F46}">
      <dgm:prSet/>
      <dgm:spPr/>
      <dgm:t>
        <a:bodyPr/>
        <a:lstStyle/>
        <a:p>
          <a:endParaRPr lang="en-US"/>
        </a:p>
      </dgm:t>
    </dgm:pt>
    <dgm:pt modelId="{87375E9A-1447-45CF-ADEA-50B90781F6B7}" type="sibTrans" cxnId="{9A762FFF-550C-4998-9C98-F526AD798F46}">
      <dgm:prSet/>
      <dgm:spPr/>
      <dgm:t>
        <a:bodyPr/>
        <a:lstStyle/>
        <a:p>
          <a:endParaRPr lang="en-US"/>
        </a:p>
      </dgm:t>
    </dgm:pt>
    <dgm:pt modelId="{1E3395CF-4E5A-4209-BE13-07C3A1A3B913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0549AFFA-2A99-496E-9078-C6AA01A60BE8}" type="parTrans" cxnId="{540C4722-B9BC-44EE-A72E-165999E9A79F}">
      <dgm:prSet/>
      <dgm:spPr/>
      <dgm:t>
        <a:bodyPr/>
        <a:lstStyle/>
        <a:p>
          <a:endParaRPr lang="en-US"/>
        </a:p>
      </dgm:t>
    </dgm:pt>
    <dgm:pt modelId="{6387BA1B-ADBD-42BC-B53C-C0AB1F71EA67}" type="sibTrans" cxnId="{540C4722-B9BC-44EE-A72E-165999E9A79F}">
      <dgm:prSet/>
      <dgm:spPr/>
      <dgm:t>
        <a:bodyPr/>
        <a:lstStyle/>
        <a:p>
          <a:endParaRPr lang="en-US"/>
        </a:p>
      </dgm:t>
    </dgm:pt>
    <dgm:pt modelId="{FDE2ECE0-456A-4483-9371-C852AEA92D90}" type="pres">
      <dgm:prSet presAssocID="{89E04985-D593-4A21-AA49-57421DD59168}" presName="composite" presStyleCnt="0">
        <dgm:presLayoutVars>
          <dgm:chMax val="1"/>
          <dgm:dir/>
          <dgm:resizeHandles val="exact"/>
        </dgm:presLayoutVars>
      </dgm:prSet>
      <dgm:spPr/>
    </dgm:pt>
    <dgm:pt modelId="{EACD152C-302B-42DC-B2B9-FED0321CE3AF}" type="pres">
      <dgm:prSet presAssocID="{89E04985-D593-4A21-AA49-57421DD59168}" presName="radial" presStyleCnt="0">
        <dgm:presLayoutVars>
          <dgm:animLvl val="ctr"/>
        </dgm:presLayoutVars>
      </dgm:prSet>
      <dgm:spPr/>
    </dgm:pt>
    <dgm:pt modelId="{7BE7D701-3FD0-45DE-9A1B-3B4C634A8CC5}" type="pres">
      <dgm:prSet presAssocID="{C4F4E7A5-137A-40CD-9C4A-F9D34EAB1F7F}" presName="centerShape" presStyleLbl="vennNode1" presStyleIdx="0" presStyleCnt="1" custLinFactNeighborX="66916" custLinFactNeighborY="-15205"/>
      <dgm:spPr/>
    </dgm:pt>
  </dgm:ptLst>
  <dgm:cxnLst>
    <dgm:cxn modelId="{A6CBEF0A-DEC0-49CD-B9F9-3595D974E1F4}" type="presOf" srcId="{89E04985-D593-4A21-AA49-57421DD59168}" destId="{FDE2ECE0-456A-4483-9371-C852AEA92D90}" srcOrd="0" destOrd="0" presId="urn:microsoft.com/office/officeart/2005/8/layout/radial3"/>
    <dgm:cxn modelId="{540C4722-B9BC-44EE-A72E-165999E9A79F}" srcId="{89E04985-D593-4A21-AA49-57421DD59168}" destId="{1E3395CF-4E5A-4209-BE13-07C3A1A3B913}" srcOrd="1" destOrd="0" parTransId="{0549AFFA-2A99-496E-9078-C6AA01A60BE8}" sibTransId="{6387BA1B-ADBD-42BC-B53C-C0AB1F71EA67}"/>
    <dgm:cxn modelId="{00DD9840-E52C-453F-8F1D-A5F1C2857889}" type="presOf" srcId="{C4F4E7A5-137A-40CD-9C4A-F9D34EAB1F7F}" destId="{7BE7D701-3FD0-45DE-9A1B-3B4C634A8CC5}" srcOrd="0" destOrd="0" presId="urn:microsoft.com/office/officeart/2005/8/layout/radial3"/>
    <dgm:cxn modelId="{03515361-6F39-4287-9413-15B41D9BF947}" srcId="{89E04985-D593-4A21-AA49-57421DD59168}" destId="{C4F4E7A5-137A-40CD-9C4A-F9D34EAB1F7F}" srcOrd="0" destOrd="0" parTransId="{0597E869-3EF1-4331-A5CD-9B139921FBC8}" sibTransId="{AE3CB315-88E6-414E-9D0A-FC86F1E1336E}"/>
    <dgm:cxn modelId="{9A762FFF-550C-4998-9C98-F526AD798F46}" srcId="{89E04985-D593-4A21-AA49-57421DD59168}" destId="{12F353B1-7488-403B-9C9A-9398D69D2455}" srcOrd="2" destOrd="0" parTransId="{E4FF983C-6468-4F17-A462-1137C4483300}" sibTransId="{87375E9A-1447-45CF-ADEA-50B90781F6B7}"/>
    <dgm:cxn modelId="{A86D16CE-87F0-4FBB-B969-A0512C964550}" type="presParOf" srcId="{FDE2ECE0-456A-4483-9371-C852AEA92D90}" destId="{EACD152C-302B-42DC-B2B9-FED0321CE3AF}" srcOrd="0" destOrd="0" presId="urn:microsoft.com/office/officeart/2005/8/layout/radial3"/>
    <dgm:cxn modelId="{DA6BD768-44BD-41C2-B920-B20B5EAA528D}" type="presParOf" srcId="{EACD152C-302B-42DC-B2B9-FED0321CE3AF}" destId="{7BE7D701-3FD0-45DE-9A1B-3B4C634A8C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E04985-D593-4A21-AA49-57421DD5916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E7A5-137A-40CD-9C4A-F9D34EAB1F7F}">
      <dgm:prSet phldrT="[Text]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0597E869-3EF1-4331-A5CD-9B139921FBC8}" type="parTrans" cxnId="{03515361-6F39-4287-9413-15B41D9BF947}">
      <dgm:prSet/>
      <dgm:spPr/>
      <dgm:t>
        <a:bodyPr/>
        <a:lstStyle/>
        <a:p>
          <a:endParaRPr lang="en-US"/>
        </a:p>
      </dgm:t>
    </dgm:pt>
    <dgm:pt modelId="{AE3CB315-88E6-414E-9D0A-FC86F1E1336E}" type="sibTrans" cxnId="{03515361-6F39-4287-9413-15B41D9BF947}">
      <dgm:prSet/>
      <dgm:spPr/>
      <dgm:t>
        <a:bodyPr/>
        <a:lstStyle/>
        <a:p>
          <a:endParaRPr lang="en-US"/>
        </a:p>
      </dgm:t>
    </dgm:pt>
    <dgm:pt modelId="{12F353B1-7488-403B-9C9A-9398D69D245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E4FF983C-6468-4F17-A462-1137C4483300}" type="parTrans" cxnId="{9A762FFF-550C-4998-9C98-F526AD798F46}">
      <dgm:prSet/>
      <dgm:spPr/>
      <dgm:t>
        <a:bodyPr/>
        <a:lstStyle/>
        <a:p>
          <a:endParaRPr lang="en-US"/>
        </a:p>
      </dgm:t>
    </dgm:pt>
    <dgm:pt modelId="{87375E9A-1447-45CF-ADEA-50B90781F6B7}" type="sibTrans" cxnId="{9A762FFF-550C-4998-9C98-F526AD798F46}">
      <dgm:prSet/>
      <dgm:spPr/>
      <dgm:t>
        <a:bodyPr/>
        <a:lstStyle/>
        <a:p>
          <a:endParaRPr lang="en-US"/>
        </a:p>
      </dgm:t>
    </dgm:pt>
    <dgm:pt modelId="{FDE2ECE0-456A-4483-9371-C852AEA92D90}" type="pres">
      <dgm:prSet presAssocID="{89E04985-D593-4A21-AA49-57421DD59168}" presName="composite" presStyleCnt="0">
        <dgm:presLayoutVars>
          <dgm:chMax val="1"/>
          <dgm:dir/>
          <dgm:resizeHandles val="exact"/>
        </dgm:presLayoutVars>
      </dgm:prSet>
      <dgm:spPr/>
    </dgm:pt>
    <dgm:pt modelId="{EACD152C-302B-42DC-B2B9-FED0321CE3AF}" type="pres">
      <dgm:prSet presAssocID="{89E04985-D593-4A21-AA49-57421DD59168}" presName="radial" presStyleCnt="0">
        <dgm:presLayoutVars>
          <dgm:animLvl val="ctr"/>
        </dgm:presLayoutVars>
      </dgm:prSet>
      <dgm:spPr/>
    </dgm:pt>
    <dgm:pt modelId="{7BE7D701-3FD0-45DE-9A1B-3B4C634A8CC5}" type="pres">
      <dgm:prSet presAssocID="{C4F4E7A5-137A-40CD-9C4A-F9D34EAB1F7F}" presName="centerShape" presStyleLbl="vennNode1" presStyleIdx="0" presStyleCnt="1" custLinFactNeighborX="-21656" custLinFactNeighborY="10106"/>
      <dgm:spPr/>
    </dgm:pt>
  </dgm:ptLst>
  <dgm:cxnLst>
    <dgm:cxn modelId="{A6CBEF0A-DEC0-49CD-B9F9-3595D974E1F4}" type="presOf" srcId="{89E04985-D593-4A21-AA49-57421DD59168}" destId="{FDE2ECE0-456A-4483-9371-C852AEA92D90}" srcOrd="0" destOrd="0" presId="urn:microsoft.com/office/officeart/2005/8/layout/radial3"/>
    <dgm:cxn modelId="{00DD9840-E52C-453F-8F1D-A5F1C2857889}" type="presOf" srcId="{C4F4E7A5-137A-40CD-9C4A-F9D34EAB1F7F}" destId="{7BE7D701-3FD0-45DE-9A1B-3B4C634A8CC5}" srcOrd="0" destOrd="0" presId="urn:microsoft.com/office/officeart/2005/8/layout/radial3"/>
    <dgm:cxn modelId="{03515361-6F39-4287-9413-15B41D9BF947}" srcId="{89E04985-D593-4A21-AA49-57421DD59168}" destId="{C4F4E7A5-137A-40CD-9C4A-F9D34EAB1F7F}" srcOrd="0" destOrd="0" parTransId="{0597E869-3EF1-4331-A5CD-9B139921FBC8}" sibTransId="{AE3CB315-88E6-414E-9D0A-FC86F1E1336E}"/>
    <dgm:cxn modelId="{9A762FFF-550C-4998-9C98-F526AD798F46}" srcId="{89E04985-D593-4A21-AA49-57421DD59168}" destId="{12F353B1-7488-403B-9C9A-9398D69D2455}" srcOrd="1" destOrd="0" parTransId="{E4FF983C-6468-4F17-A462-1137C4483300}" sibTransId="{87375E9A-1447-45CF-ADEA-50B90781F6B7}"/>
    <dgm:cxn modelId="{A86D16CE-87F0-4FBB-B969-A0512C964550}" type="presParOf" srcId="{FDE2ECE0-456A-4483-9371-C852AEA92D90}" destId="{EACD152C-302B-42DC-B2B9-FED0321CE3AF}" srcOrd="0" destOrd="0" presId="urn:microsoft.com/office/officeart/2005/8/layout/radial3"/>
    <dgm:cxn modelId="{DA6BD768-44BD-41C2-B920-B20B5EAA528D}" type="presParOf" srcId="{EACD152C-302B-42DC-B2B9-FED0321CE3AF}" destId="{7BE7D701-3FD0-45DE-9A1B-3B4C634A8C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E04985-D593-4A21-AA49-57421DD5916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E7A5-137A-40CD-9C4A-F9D34EAB1F7F}">
      <dgm:prSet phldrT="[Text]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dirty="0"/>
            <a:t>Controller</a:t>
          </a:r>
        </a:p>
        <a:p>
          <a:r>
            <a:rPr lang="en-US" dirty="0"/>
            <a:t>(Business Logic)</a:t>
          </a:r>
        </a:p>
      </dgm:t>
    </dgm:pt>
    <dgm:pt modelId="{0597E869-3EF1-4331-A5CD-9B139921FBC8}" type="parTrans" cxnId="{03515361-6F39-4287-9413-15B41D9BF947}">
      <dgm:prSet/>
      <dgm:spPr/>
      <dgm:t>
        <a:bodyPr/>
        <a:lstStyle/>
        <a:p>
          <a:endParaRPr lang="en-US"/>
        </a:p>
      </dgm:t>
    </dgm:pt>
    <dgm:pt modelId="{AE3CB315-88E6-414E-9D0A-FC86F1E1336E}" type="sibTrans" cxnId="{03515361-6F39-4287-9413-15B41D9BF947}">
      <dgm:prSet/>
      <dgm:spPr/>
      <dgm:t>
        <a:bodyPr/>
        <a:lstStyle/>
        <a:p>
          <a:endParaRPr lang="en-US"/>
        </a:p>
      </dgm:t>
    </dgm:pt>
    <dgm:pt modelId="{12F353B1-7488-403B-9C9A-9398D69D245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E4FF983C-6468-4F17-A462-1137C4483300}" type="parTrans" cxnId="{9A762FFF-550C-4998-9C98-F526AD798F46}">
      <dgm:prSet/>
      <dgm:spPr/>
      <dgm:t>
        <a:bodyPr/>
        <a:lstStyle/>
        <a:p>
          <a:endParaRPr lang="en-US"/>
        </a:p>
      </dgm:t>
    </dgm:pt>
    <dgm:pt modelId="{87375E9A-1447-45CF-ADEA-50B90781F6B7}" type="sibTrans" cxnId="{9A762FFF-550C-4998-9C98-F526AD798F46}">
      <dgm:prSet/>
      <dgm:spPr/>
      <dgm:t>
        <a:bodyPr/>
        <a:lstStyle/>
        <a:p>
          <a:endParaRPr lang="en-US"/>
        </a:p>
      </dgm:t>
    </dgm:pt>
    <dgm:pt modelId="{1E3395CF-4E5A-4209-BE13-07C3A1A3B913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0549AFFA-2A99-496E-9078-C6AA01A60BE8}" type="parTrans" cxnId="{540C4722-B9BC-44EE-A72E-165999E9A79F}">
      <dgm:prSet/>
      <dgm:spPr/>
      <dgm:t>
        <a:bodyPr/>
        <a:lstStyle/>
        <a:p>
          <a:endParaRPr lang="en-US"/>
        </a:p>
      </dgm:t>
    </dgm:pt>
    <dgm:pt modelId="{6387BA1B-ADBD-42BC-B53C-C0AB1F71EA67}" type="sibTrans" cxnId="{540C4722-B9BC-44EE-A72E-165999E9A79F}">
      <dgm:prSet/>
      <dgm:spPr/>
      <dgm:t>
        <a:bodyPr/>
        <a:lstStyle/>
        <a:p>
          <a:endParaRPr lang="en-US"/>
        </a:p>
      </dgm:t>
    </dgm:pt>
    <dgm:pt modelId="{F9C7A436-E501-4AFD-9EF1-1EC880BD4AC9}">
      <dgm:prSet phldrT="[Text]" custLinFactNeighborX="11355" custLinFactNeighborY="5689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F1E858C3-FCD2-4F9D-91F9-BF6B9CF9FEC4}" type="parTrans" cxnId="{15AFDF17-7C03-4453-AB37-24F269D919C9}">
      <dgm:prSet/>
      <dgm:spPr/>
      <dgm:t>
        <a:bodyPr/>
        <a:lstStyle/>
        <a:p>
          <a:endParaRPr lang="en-US"/>
        </a:p>
      </dgm:t>
    </dgm:pt>
    <dgm:pt modelId="{8C942F5F-4A6B-44A2-820A-7BA5A5DC1453}" type="sibTrans" cxnId="{15AFDF17-7C03-4453-AB37-24F269D919C9}">
      <dgm:prSet/>
      <dgm:spPr/>
      <dgm:t>
        <a:bodyPr/>
        <a:lstStyle/>
        <a:p>
          <a:endParaRPr lang="en-US"/>
        </a:p>
      </dgm:t>
    </dgm:pt>
    <dgm:pt modelId="{FDE2ECE0-456A-4483-9371-C852AEA92D90}" type="pres">
      <dgm:prSet presAssocID="{89E04985-D593-4A21-AA49-57421DD59168}" presName="composite" presStyleCnt="0">
        <dgm:presLayoutVars>
          <dgm:chMax val="1"/>
          <dgm:dir/>
          <dgm:resizeHandles val="exact"/>
        </dgm:presLayoutVars>
      </dgm:prSet>
      <dgm:spPr/>
    </dgm:pt>
    <dgm:pt modelId="{EACD152C-302B-42DC-B2B9-FED0321CE3AF}" type="pres">
      <dgm:prSet presAssocID="{89E04985-D593-4A21-AA49-57421DD59168}" presName="radial" presStyleCnt="0">
        <dgm:presLayoutVars>
          <dgm:animLvl val="ctr"/>
        </dgm:presLayoutVars>
      </dgm:prSet>
      <dgm:spPr/>
    </dgm:pt>
    <dgm:pt modelId="{7BE7D701-3FD0-45DE-9A1B-3B4C634A8CC5}" type="pres">
      <dgm:prSet presAssocID="{C4F4E7A5-137A-40CD-9C4A-F9D34EAB1F7F}" presName="centerShape" presStyleLbl="vennNode1" presStyleIdx="0" presStyleCnt="1" custLinFactNeighborX="11355" custLinFactNeighborY="5689"/>
      <dgm:spPr/>
    </dgm:pt>
  </dgm:ptLst>
  <dgm:cxnLst>
    <dgm:cxn modelId="{A6CBEF0A-DEC0-49CD-B9F9-3595D974E1F4}" type="presOf" srcId="{89E04985-D593-4A21-AA49-57421DD59168}" destId="{FDE2ECE0-456A-4483-9371-C852AEA92D90}" srcOrd="0" destOrd="0" presId="urn:microsoft.com/office/officeart/2005/8/layout/radial3"/>
    <dgm:cxn modelId="{15AFDF17-7C03-4453-AB37-24F269D919C9}" srcId="{89E04985-D593-4A21-AA49-57421DD59168}" destId="{F9C7A436-E501-4AFD-9EF1-1EC880BD4AC9}" srcOrd="1" destOrd="0" parTransId="{F1E858C3-FCD2-4F9D-91F9-BF6B9CF9FEC4}" sibTransId="{8C942F5F-4A6B-44A2-820A-7BA5A5DC1453}"/>
    <dgm:cxn modelId="{540C4722-B9BC-44EE-A72E-165999E9A79F}" srcId="{89E04985-D593-4A21-AA49-57421DD59168}" destId="{1E3395CF-4E5A-4209-BE13-07C3A1A3B913}" srcOrd="2" destOrd="0" parTransId="{0549AFFA-2A99-496E-9078-C6AA01A60BE8}" sibTransId="{6387BA1B-ADBD-42BC-B53C-C0AB1F71EA67}"/>
    <dgm:cxn modelId="{00DD9840-E52C-453F-8F1D-A5F1C2857889}" type="presOf" srcId="{C4F4E7A5-137A-40CD-9C4A-F9D34EAB1F7F}" destId="{7BE7D701-3FD0-45DE-9A1B-3B4C634A8CC5}" srcOrd="0" destOrd="0" presId="urn:microsoft.com/office/officeart/2005/8/layout/radial3"/>
    <dgm:cxn modelId="{03515361-6F39-4287-9413-15B41D9BF947}" srcId="{89E04985-D593-4A21-AA49-57421DD59168}" destId="{C4F4E7A5-137A-40CD-9C4A-F9D34EAB1F7F}" srcOrd="0" destOrd="0" parTransId="{0597E869-3EF1-4331-A5CD-9B139921FBC8}" sibTransId="{AE3CB315-88E6-414E-9D0A-FC86F1E1336E}"/>
    <dgm:cxn modelId="{9A762FFF-550C-4998-9C98-F526AD798F46}" srcId="{89E04985-D593-4A21-AA49-57421DD59168}" destId="{12F353B1-7488-403B-9C9A-9398D69D2455}" srcOrd="3" destOrd="0" parTransId="{E4FF983C-6468-4F17-A462-1137C4483300}" sibTransId="{87375E9A-1447-45CF-ADEA-50B90781F6B7}"/>
    <dgm:cxn modelId="{A86D16CE-87F0-4FBB-B969-A0512C964550}" type="presParOf" srcId="{FDE2ECE0-456A-4483-9371-C852AEA92D90}" destId="{EACD152C-302B-42DC-B2B9-FED0321CE3AF}" srcOrd="0" destOrd="0" presId="urn:microsoft.com/office/officeart/2005/8/layout/radial3"/>
    <dgm:cxn modelId="{DA6BD768-44BD-41C2-B920-B20B5EAA528D}" type="presParOf" srcId="{EACD152C-302B-42DC-B2B9-FED0321CE3AF}" destId="{7BE7D701-3FD0-45DE-9A1B-3B4C634A8C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E04985-D593-4A21-AA49-57421DD5916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E7A5-137A-40CD-9C4A-F9D34EAB1F7F}">
      <dgm:prSet phldrT="[Text]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dirty="0"/>
            <a:t>View</a:t>
          </a:r>
        </a:p>
      </dgm:t>
    </dgm:pt>
    <dgm:pt modelId="{0597E869-3EF1-4331-A5CD-9B139921FBC8}" type="parTrans" cxnId="{03515361-6F39-4287-9413-15B41D9BF947}">
      <dgm:prSet/>
      <dgm:spPr/>
      <dgm:t>
        <a:bodyPr/>
        <a:lstStyle/>
        <a:p>
          <a:endParaRPr lang="en-US"/>
        </a:p>
      </dgm:t>
    </dgm:pt>
    <dgm:pt modelId="{AE3CB315-88E6-414E-9D0A-FC86F1E1336E}" type="sibTrans" cxnId="{03515361-6F39-4287-9413-15B41D9BF947}">
      <dgm:prSet/>
      <dgm:spPr/>
      <dgm:t>
        <a:bodyPr/>
        <a:lstStyle/>
        <a:p>
          <a:endParaRPr lang="en-US"/>
        </a:p>
      </dgm:t>
    </dgm:pt>
    <dgm:pt modelId="{12F353B1-7488-403B-9C9A-9398D69D245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E4FF983C-6468-4F17-A462-1137C4483300}" type="parTrans" cxnId="{9A762FFF-550C-4998-9C98-F526AD798F46}">
      <dgm:prSet/>
      <dgm:spPr/>
      <dgm:t>
        <a:bodyPr/>
        <a:lstStyle/>
        <a:p>
          <a:endParaRPr lang="en-US"/>
        </a:p>
      </dgm:t>
    </dgm:pt>
    <dgm:pt modelId="{87375E9A-1447-45CF-ADEA-50B90781F6B7}" type="sibTrans" cxnId="{9A762FFF-550C-4998-9C98-F526AD798F46}">
      <dgm:prSet/>
      <dgm:spPr/>
      <dgm:t>
        <a:bodyPr/>
        <a:lstStyle/>
        <a:p>
          <a:endParaRPr lang="en-US"/>
        </a:p>
      </dgm:t>
    </dgm:pt>
    <dgm:pt modelId="{FDE2ECE0-456A-4483-9371-C852AEA92D90}" type="pres">
      <dgm:prSet presAssocID="{89E04985-D593-4A21-AA49-57421DD59168}" presName="composite" presStyleCnt="0">
        <dgm:presLayoutVars>
          <dgm:chMax val="1"/>
          <dgm:dir/>
          <dgm:resizeHandles val="exact"/>
        </dgm:presLayoutVars>
      </dgm:prSet>
      <dgm:spPr/>
    </dgm:pt>
    <dgm:pt modelId="{EACD152C-302B-42DC-B2B9-FED0321CE3AF}" type="pres">
      <dgm:prSet presAssocID="{89E04985-D593-4A21-AA49-57421DD59168}" presName="radial" presStyleCnt="0">
        <dgm:presLayoutVars>
          <dgm:animLvl val="ctr"/>
        </dgm:presLayoutVars>
      </dgm:prSet>
      <dgm:spPr/>
    </dgm:pt>
    <dgm:pt modelId="{7BE7D701-3FD0-45DE-9A1B-3B4C634A8CC5}" type="pres">
      <dgm:prSet presAssocID="{C4F4E7A5-137A-40CD-9C4A-F9D34EAB1F7F}" presName="centerShape" presStyleLbl="vennNode1" presStyleIdx="0" presStyleCnt="1" custLinFactNeighborX="-21656" custLinFactNeighborY="10106"/>
      <dgm:spPr/>
    </dgm:pt>
  </dgm:ptLst>
  <dgm:cxnLst>
    <dgm:cxn modelId="{A6CBEF0A-DEC0-49CD-B9F9-3595D974E1F4}" type="presOf" srcId="{89E04985-D593-4A21-AA49-57421DD59168}" destId="{FDE2ECE0-456A-4483-9371-C852AEA92D90}" srcOrd="0" destOrd="0" presId="urn:microsoft.com/office/officeart/2005/8/layout/radial3"/>
    <dgm:cxn modelId="{00DD9840-E52C-453F-8F1D-A5F1C2857889}" type="presOf" srcId="{C4F4E7A5-137A-40CD-9C4A-F9D34EAB1F7F}" destId="{7BE7D701-3FD0-45DE-9A1B-3B4C634A8CC5}" srcOrd="0" destOrd="0" presId="urn:microsoft.com/office/officeart/2005/8/layout/radial3"/>
    <dgm:cxn modelId="{03515361-6F39-4287-9413-15B41D9BF947}" srcId="{89E04985-D593-4A21-AA49-57421DD59168}" destId="{C4F4E7A5-137A-40CD-9C4A-F9D34EAB1F7F}" srcOrd="0" destOrd="0" parTransId="{0597E869-3EF1-4331-A5CD-9B139921FBC8}" sibTransId="{AE3CB315-88E6-414E-9D0A-FC86F1E1336E}"/>
    <dgm:cxn modelId="{9A762FFF-550C-4998-9C98-F526AD798F46}" srcId="{89E04985-D593-4A21-AA49-57421DD59168}" destId="{12F353B1-7488-403B-9C9A-9398D69D2455}" srcOrd="1" destOrd="0" parTransId="{E4FF983C-6468-4F17-A462-1137C4483300}" sibTransId="{87375E9A-1447-45CF-ADEA-50B90781F6B7}"/>
    <dgm:cxn modelId="{A86D16CE-87F0-4FBB-B969-A0512C964550}" type="presParOf" srcId="{FDE2ECE0-456A-4483-9371-C852AEA92D90}" destId="{EACD152C-302B-42DC-B2B9-FED0321CE3AF}" srcOrd="0" destOrd="0" presId="urn:microsoft.com/office/officeart/2005/8/layout/radial3"/>
    <dgm:cxn modelId="{DA6BD768-44BD-41C2-B920-B20B5EAA528D}" type="presParOf" srcId="{EACD152C-302B-42DC-B2B9-FED0321CE3AF}" destId="{7BE7D701-3FD0-45DE-9A1B-3B4C634A8C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E04985-D593-4A21-AA49-57421DD5916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E7A5-137A-40CD-9C4A-F9D34EAB1F7F}">
      <dgm:prSet phldrT="[Text]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dirty="0"/>
            <a:t>axios</a:t>
          </a:r>
        </a:p>
      </dgm:t>
    </dgm:pt>
    <dgm:pt modelId="{0597E869-3EF1-4331-A5CD-9B139921FBC8}" type="parTrans" cxnId="{03515361-6F39-4287-9413-15B41D9BF947}">
      <dgm:prSet/>
      <dgm:spPr/>
      <dgm:t>
        <a:bodyPr/>
        <a:lstStyle/>
        <a:p>
          <a:endParaRPr lang="en-US"/>
        </a:p>
      </dgm:t>
    </dgm:pt>
    <dgm:pt modelId="{AE3CB315-88E6-414E-9D0A-FC86F1E1336E}" type="sibTrans" cxnId="{03515361-6F39-4287-9413-15B41D9BF947}">
      <dgm:prSet/>
      <dgm:spPr/>
      <dgm:t>
        <a:bodyPr/>
        <a:lstStyle/>
        <a:p>
          <a:endParaRPr lang="en-US"/>
        </a:p>
      </dgm:t>
    </dgm:pt>
    <dgm:pt modelId="{12F353B1-7488-403B-9C9A-9398D69D2455}">
      <dgm:prSet phldrT="[Text]" custLinFactNeighborX="-21656" custLinFactNeighborY="10106"/>
      <dgm:spPr>
        <a:solidFill>
          <a:schemeClr val="accent5">
            <a:lumMod val="40000"/>
            <a:lumOff val="60000"/>
            <a:alpha val="50000"/>
          </a:schemeClr>
        </a:solidFill>
      </dgm:spPr>
    </dgm:pt>
    <dgm:pt modelId="{E4FF983C-6468-4F17-A462-1137C4483300}" type="parTrans" cxnId="{9A762FFF-550C-4998-9C98-F526AD798F46}">
      <dgm:prSet/>
      <dgm:spPr/>
      <dgm:t>
        <a:bodyPr/>
        <a:lstStyle/>
        <a:p>
          <a:endParaRPr lang="en-US"/>
        </a:p>
      </dgm:t>
    </dgm:pt>
    <dgm:pt modelId="{87375E9A-1447-45CF-ADEA-50B90781F6B7}" type="sibTrans" cxnId="{9A762FFF-550C-4998-9C98-F526AD798F46}">
      <dgm:prSet/>
      <dgm:spPr/>
      <dgm:t>
        <a:bodyPr/>
        <a:lstStyle/>
        <a:p>
          <a:endParaRPr lang="en-US"/>
        </a:p>
      </dgm:t>
    </dgm:pt>
    <dgm:pt modelId="{FDE2ECE0-456A-4483-9371-C852AEA92D90}" type="pres">
      <dgm:prSet presAssocID="{89E04985-D593-4A21-AA49-57421DD59168}" presName="composite" presStyleCnt="0">
        <dgm:presLayoutVars>
          <dgm:chMax val="1"/>
          <dgm:dir/>
          <dgm:resizeHandles val="exact"/>
        </dgm:presLayoutVars>
      </dgm:prSet>
      <dgm:spPr/>
    </dgm:pt>
    <dgm:pt modelId="{EACD152C-302B-42DC-B2B9-FED0321CE3AF}" type="pres">
      <dgm:prSet presAssocID="{89E04985-D593-4A21-AA49-57421DD59168}" presName="radial" presStyleCnt="0">
        <dgm:presLayoutVars>
          <dgm:animLvl val="ctr"/>
        </dgm:presLayoutVars>
      </dgm:prSet>
      <dgm:spPr/>
    </dgm:pt>
    <dgm:pt modelId="{7BE7D701-3FD0-45DE-9A1B-3B4C634A8CC5}" type="pres">
      <dgm:prSet presAssocID="{C4F4E7A5-137A-40CD-9C4A-F9D34EAB1F7F}" presName="centerShape" presStyleLbl="vennNode1" presStyleIdx="0" presStyleCnt="1" custLinFactNeighborX="-21656" custLinFactNeighborY="10106"/>
      <dgm:spPr/>
    </dgm:pt>
  </dgm:ptLst>
  <dgm:cxnLst>
    <dgm:cxn modelId="{A6CBEF0A-DEC0-49CD-B9F9-3595D974E1F4}" type="presOf" srcId="{89E04985-D593-4A21-AA49-57421DD59168}" destId="{FDE2ECE0-456A-4483-9371-C852AEA92D90}" srcOrd="0" destOrd="0" presId="urn:microsoft.com/office/officeart/2005/8/layout/radial3"/>
    <dgm:cxn modelId="{00DD9840-E52C-453F-8F1D-A5F1C2857889}" type="presOf" srcId="{C4F4E7A5-137A-40CD-9C4A-F9D34EAB1F7F}" destId="{7BE7D701-3FD0-45DE-9A1B-3B4C634A8CC5}" srcOrd="0" destOrd="0" presId="urn:microsoft.com/office/officeart/2005/8/layout/radial3"/>
    <dgm:cxn modelId="{03515361-6F39-4287-9413-15B41D9BF947}" srcId="{89E04985-D593-4A21-AA49-57421DD59168}" destId="{C4F4E7A5-137A-40CD-9C4A-F9D34EAB1F7F}" srcOrd="0" destOrd="0" parTransId="{0597E869-3EF1-4331-A5CD-9B139921FBC8}" sibTransId="{AE3CB315-88E6-414E-9D0A-FC86F1E1336E}"/>
    <dgm:cxn modelId="{9A762FFF-550C-4998-9C98-F526AD798F46}" srcId="{89E04985-D593-4A21-AA49-57421DD59168}" destId="{12F353B1-7488-403B-9C9A-9398D69D2455}" srcOrd="1" destOrd="0" parTransId="{E4FF983C-6468-4F17-A462-1137C4483300}" sibTransId="{87375E9A-1447-45CF-ADEA-50B90781F6B7}"/>
    <dgm:cxn modelId="{A86D16CE-87F0-4FBB-B969-A0512C964550}" type="presParOf" srcId="{FDE2ECE0-456A-4483-9371-C852AEA92D90}" destId="{EACD152C-302B-42DC-B2B9-FED0321CE3AF}" srcOrd="0" destOrd="0" presId="urn:microsoft.com/office/officeart/2005/8/layout/radial3"/>
    <dgm:cxn modelId="{DA6BD768-44BD-41C2-B920-B20B5EAA528D}" type="presParOf" srcId="{EACD152C-302B-42DC-B2B9-FED0321CE3AF}" destId="{7BE7D701-3FD0-45DE-9A1B-3B4C634A8C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639B1-A3D4-4C79-9296-4C129312D11D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14652-9C5A-459A-95E4-694B9A66D76A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Admin</a:t>
          </a:r>
        </a:p>
      </dsp:txBody>
      <dsp:txXfrm>
        <a:off x="449631" y="111964"/>
        <a:ext cx="5603138" cy="799138"/>
      </dsp:txXfrm>
    </dsp:sp>
    <dsp:sp modelId="{0B2D3C44-EBD4-485E-8ABD-6FB7195D01F8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74E0C-7336-44E3-9CD0-C72797E1CA38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Internal Employee</a:t>
          </a:r>
        </a:p>
      </dsp:txBody>
      <dsp:txXfrm>
        <a:off x="449631" y="1472764"/>
        <a:ext cx="5603138" cy="799138"/>
      </dsp:txXfrm>
    </dsp:sp>
    <dsp:sp modelId="{F44B2A6F-F236-4064-82AB-CE000722AB49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2FEBD-8C3B-4B70-8E94-F3DB2C599007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Individual Customer</a:t>
          </a:r>
        </a:p>
      </dsp:txBody>
      <dsp:txXfrm>
        <a:off x="449631" y="2833564"/>
        <a:ext cx="5603138" cy="799138"/>
      </dsp:txXfrm>
    </dsp:sp>
    <dsp:sp modelId="{B080B588-AD6F-45D9-ADF9-72AD27FF4216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395D7-D4BD-4E0F-BC44-7965A4F95531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Customer From Client Company</a:t>
          </a:r>
        </a:p>
      </dsp:txBody>
      <dsp:txXfrm>
        <a:off x="449631" y="4194364"/>
        <a:ext cx="560313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7D701-3FD0-45DE-9A1B-3B4C634A8CC5}">
      <dsp:nvSpPr>
        <dsp:cNvPr id="0" name=""/>
        <dsp:cNvSpPr/>
      </dsp:nvSpPr>
      <dsp:spPr>
        <a:xfrm>
          <a:off x="0" y="531283"/>
          <a:ext cx="1320800" cy="1320800"/>
        </a:xfrm>
        <a:prstGeom prst="ellipse">
          <a:avLst/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</a:t>
          </a:r>
        </a:p>
      </dsp:txBody>
      <dsp:txXfrm>
        <a:off x="193427" y="724710"/>
        <a:ext cx="933946" cy="933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7D701-3FD0-45DE-9A1B-3B4C634A8CC5}">
      <dsp:nvSpPr>
        <dsp:cNvPr id="0" name=""/>
        <dsp:cNvSpPr/>
      </dsp:nvSpPr>
      <dsp:spPr>
        <a:xfrm>
          <a:off x="0" y="531283"/>
          <a:ext cx="1320800" cy="1320800"/>
        </a:xfrm>
        <a:prstGeom prst="ellipse">
          <a:avLst/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Controller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(Business Logic)</a:t>
          </a:r>
        </a:p>
      </dsp:txBody>
      <dsp:txXfrm>
        <a:off x="193427" y="724710"/>
        <a:ext cx="933946" cy="933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7D701-3FD0-45DE-9A1B-3B4C634A8CC5}">
      <dsp:nvSpPr>
        <dsp:cNvPr id="0" name=""/>
        <dsp:cNvSpPr/>
      </dsp:nvSpPr>
      <dsp:spPr>
        <a:xfrm>
          <a:off x="0" y="0"/>
          <a:ext cx="1320800" cy="1320800"/>
        </a:xfrm>
        <a:prstGeom prst="ellipse">
          <a:avLst/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(Razor Pages)</a:t>
          </a:r>
        </a:p>
      </dsp:txBody>
      <dsp:txXfrm>
        <a:off x="193427" y="193427"/>
        <a:ext cx="933946" cy="933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7D701-3FD0-45DE-9A1B-3B4C634A8CC5}">
      <dsp:nvSpPr>
        <dsp:cNvPr id="0" name=""/>
        <dsp:cNvSpPr/>
      </dsp:nvSpPr>
      <dsp:spPr>
        <a:xfrm>
          <a:off x="0" y="531283"/>
          <a:ext cx="1320800" cy="1320800"/>
        </a:xfrm>
        <a:prstGeom prst="ellipse">
          <a:avLst/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</a:t>
          </a:r>
        </a:p>
      </dsp:txBody>
      <dsp:txXfrm>
        <a:off x="193427" y="724710"/>
        <a:ext cx="933946" cy="93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7D701-3FD0-45DE-9A1B-3B4C634A8CC5}">
      <dsp:nvSpPr>
        <dsp:cNvPr id="0" name=""/>
        <dsp:cNvSpPr/>
      </dsp:nvSpPr>
      <dsp:spPr>
        <a:xfrm>
          <a:off x="0" y="531283"/>
          <a:ext cx="1320800" cy="1320800"/>
        </a:xfrm>
        <a:prstGeom prst="ellipse">
          <a:avLst/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Controller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(Business Logic)</a:t>
          </a:r>
        </a:p>
      </dsp:txBody>
      <dsp:txXfrm>
        <a:off x="193427" y="724710"/>
        <a:ext cx="933946" cy="933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7D701-3FD0-45DE-9A1B-3B4C634A8CC5}">
      <dsp:nvSpPr>
        <dsp:cNvPr id="0" name=""/>
        <dsp:cNvSpPr/>
      </dsp:nvSpPr>
      <dsp:spPr>
        <a:xfrm>
          <a:off x="0" y="333852"/>
          <a:ext cx="1003583" cy="1003583"/>
        </a:xfrm>
        <a:prstGeom prst="ellipse">
          <a:avLst/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146971" y="480823"/>
        <a:ext cx="709641" cy="7096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7D701-3FD0-45DE-9A1B-3B4C634A8CC5}">
      <dsp:nvSpPr>
        <dsp:cNvPr id="0" name=""/>
        <dsp:cNvSpPr/>
      </dsp:nvSpPr>
      <dsp:spPr>
        <a:xfrm>
          <a:off x="0" y="333852"/>
          <a:ext cx="1003583" cy="1003583"/>
        </a:xfrm>
        <a:prstGeom prst="ellipse">
          <a:avLst/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axios</a:t>
          </a:r>
        </a:p>
      </dsp:txBody>
      <dsp:txXfrm>
        <a:off x="146971" y="480823"/>
        <a:ext cx="709641" cy="709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25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4CAD91C-A979-4722-B5F2-B69A7594DE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218254-F497-4F5A-A6D9-2C4E980F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9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34" Type="http://schemas.openxmlformats.org/officeDocument/2006/relationships/diagramLayout" Target="../diagrams/layout8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33" Type="http://schemas.openxmlformats.org/officeDocument/2006/relationships/diagramData" Target="../diagrams/data8.xml"/><Relationship Id="rId38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29" Type="http://schemas.openxmlformats.org/officeDocument/2006/relationships/diagramLayout" Target="../diagrams/layout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7.xml"/><Relationship Id="rId37" Type="http://schemas.microsoft.com/office/2007/relationships/diagramDrawing" Target="../diagrams/drawing8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openxmlformats.org/officeDocument/2006/relationships/diagramColors" Target="../diagrams/colors8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31" Type="http://schemas.openxmlformats.org/officeDocument/2006/relationships/diagramColors" Target="../diagrams/colors7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Relationship Id="rId30" Type="http://schemas.openxmlformats.org/officeDocument/2006/relationships/diagramQuickStyle" Target="../diagrams/quickStyle7.xml"/><Relationship Id="rId35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9BA039-9FF1-404F-93E6-76F99B42E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7765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BF6BA6-F8E1-753B-3A04-4AA4F0463A07}"/>
              </a:ext>
            </a:extLst>
          </p:cNvPr>
          <p:cNvSpPr/>
          <p:nvPr/>
        </p:nvSpPr>
        <p:spPr>
          <a:xfrm>
            <a:off x="817629" y="280171"/>
            <a:ext cx="20521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 Roles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87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677B9-69CF-628E-5B1F-C3E21FA62676}"/>
              </a:ext>
            </a:extLst>
          </p:cNvPr>
          <p:cNvSpPr txBox="1"/>
          <p:nvPr/>
        </p:nvSpPr>
        <p:spPr>
          <a:xfrm>
            <a:off x="860611" y="484094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and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Internal 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5D0B9-B95A-DE92-E61B-8A33B9966A76}"/>
              </a:ext>
            </a:extLst>
          </p:cNvPr>
          <p:cNvSpPr txBox="1"/>
          <p:nvPr/>
        </p:nvSpPr>
        <p:spPr>
          <a:xfrm>
            <a:off x="851646" y="25728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and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F95D-A85D-D85B-3642-3E9C01178A78}"/>
              </a:ext>
            </a:extLst>
          </p:cNvPr>
          <p:cNvSpPr/>
          <p:nvPr/>
        </p:nvSpPr>
        <p:spPr>
          <a:xfrm>
            <a:off x="239547" y="361985"/>
            <a:ext cx="8133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Order Status Management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E6E45C-A1C7-BBAD-7EFB-B1CF067B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8" y="1776132"/>
            <a:ext cx="10629900" cy="438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D6ED4-68DC-DDFD-E458-0A2D3BE7D731}"/>
              </a:ext>
            </a:extLst>
          </p:cNvPr>
          <p:cNvSpPr txBox="1"/>
          <p:nvPr/>
        </p:nvSpPr>
        <p:spPr>
          <a:xfrm>
            <a:off x="9690848" y="4491317"/>
            <a:ext cx="118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Customers have 30 days to make payment after order is shipped</a:t>
            </a:r>
          </a:p>
        </p:txBody>
      </p:sp>
    </p:spTree>
    <p:extLst>
      <p:ext uri="{BB962C8B-B14F-4D97-AF65-F5344CB8AC3E}">
        <p14:creationId xmlns:p14="http://schemas.microsoft.com/office/powerpoint/2010/main" val="222228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3F82EA-E968-21D1-7EA7-0E8A360B422E}"/>
              </a:ext>
            </a:extLst>
          </p:cNvPr>
          <p:cNvGrpSpPr/>
          <p:nvPr/>
        </p:nvGrpSpPr>
        <p:grpSpPr>
          <a:xfrm>
            <a:off x="442497" y="1371297"/>
            <a:ext cx="6016625" cy="4038601"/>
            <a:chOff x="406400" y="1429533"/>
            <a:chExt cx="5689600" cy="8856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CB2B23-19EB-5CB1-57FB-377DA58F9AAC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395D94F-D8D1-EB8F-04E1-6D717C520941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000" kern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2E8D73-8D6E-E33F-77E1-A064AE4F77BC}"/>
              </a:ext>
            </a:extLst>
          </p:cNvPr>
          <p:cNvGrpSpPr/>
          <p:nvPr/>
        </p:nvGrpSpPr>
        <p:grpSpPr>
          <a:xfrm>
            <a:off x="8068269" y="558885"/>
            <a:ext cx="3971331" cy="2019116"/>
            <a:chOff x="406400" y="1429533"/>
            <a:chExt cx="5689600" cy="885600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F4C44E7-CEFB-7DE5-2E07-236104D9D859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angle: Rounded Corners 4">
              <a:extLst>
                <a:ext uri="{FF2B5EF4-FFF2-40B4-BE49-F238E27FC236}">
                  <a16:creationId xmlns:a16="http://schemas.microsoft.com/office/drawing/2014/main" id="{47AAB8D0-2756-A45E-F621-674B59EC650F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0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44944B-91DB-5970-95DB-E1EA24A7BB95}"/>
              </a:ext>
            </a:extLst>
          </p:cNvPr>
          <p:cNvGrpSpPr/>
          <p:nvPr/>
        </p:nvGrpSpPr>
        <p:grpSpPr>
          <a:xfrm>
            <a:off x="6966826" y="2681054"/>
            <a:ext cx="5140993" cy="2881546"/>
            <a:chOff x="406400" y="1429533"/>
            <a:chExt cx="5689600" cy="8856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8607C48-2245-27DF-B833-527F0942EF22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342A94D-AF5D-5F6F-D8F0-251942714F69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000" kern="12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62FD092-8ADE-71B9-F7A0-09CCA98C1645}"/>
              </a:ext>
            </a:extLst>
          </p:cNvPr>
          <p:cNvSpPr/>
          <p:nvPr/>
        </p:nvSpPr>
        <p:spPr>
          <a:xfrm>
            <a:off x="1582442" y="2841506"/>
            <a:ext cx="1736144" cy="2188767"/>
          </a:xfrm>
          <a:prstGeom prst="rect">
            <a:avLst/>
          </a:prstGeom>
          <a:solidFill>
            <a:schemeClr val="tx1">
              <a:alpha val="0"/>
            </a:schemeClr>
          </a:solidFill>
          <a:ln w="73025">
            <a:solidFill>
              <a:srgbClr val="0070C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63392-6108-AAAA-CF73-3FD3C2FF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78" y="5722551"/>
            <a:ext cx="1041842" cy="10418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FF3287-808A-B8FE-BB24-836007C17CBD}"/>
              </a:ext>
            </a:extLst>
          </p:cNvPr>
          <p:cNvSpPr txBox="1"/>
          <p:nvPr/>
        </p:nvSpPr>
        <p:spPr>
          <a:xfrm>
            <a:off x="738354" y="2191775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ASP.Net Core Web Application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1594975-AAD1-B1EC-A36F-94569B949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417627"/>
              </p:ext>
            </p:extLst>
          </p:nvPr>
        </p:nvGraphicFramePr>
        <p:xfrm>
          <a:off x="1651731" y="3121905"/>
          <a:ext cx="1320800" cy="185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FEA5A92-E635-6B1A-27B0-304F8B35A658}"/>
              </a:ext>
            </a:extLst>
          </p:cNvPr>
          <p:cNvGraphicFramePr/>
          <p:nvPr/>
        </p:nvGraphicFramePr>
        <p:xfrm>
          <a:off x="4275304" y="3146860"/>
          <a:ext cx="1320800" cy="185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C723BAA-58E3-0E44-41AC-B56C748E6225}"/>
              </a:ext>
            </a:extLst>
          </p:cNvPr>
          <p:cNvGraphicFramePr/>
          <p:nvPr/>
        </p:nvGraphicFramePr>
        <p:xfrm>
          <a:off x="4162674" y="1722154"/>
          <a:ext cx="1320800" cy="185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CA7F8-0EBF-F021-F832-619715D9E205}"/>
              </a:ext>
            </a:extLst>
          </p:cNvPr>
          <p:cNvCxnSpPr>
            <a:cxnSpLocks/>
          </p:cNvCxnSpPr>
          <p:nvPr/>
        </p:nvCxnSpPr>
        <p:spPr>
          <a:xfrm>
            <a:off x="4935704" y="3061579"/>
            <a:ext cx="0" cy="540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54FE31-0CBA-FFF2-C0C3-AE7B9522E103}"/>
              </a:ext>
            </a:extLst>
          </p:cNvPr>
          <p:cNvCxnSpPr>
            <a:cxnSpLocks/>
          </p:cNvCxnSpPr>
          <p:nvPr/>
        </p:nvCxnSpPr>
        <p:spPr>
          <a:xfrm flipV="1">
            <a:off x="4805799" y="3071292"/>
            <a:ext cx="8512" cy="5207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8168CD5-6C1A-1B1F-6B5D-55DF3D16AD4F}"/>
              </a:ext>
            </a:extLst>
          </p:cNvPr>
          <p:cNvSpPr txBox="1"/>
          <p:nvPr/>
        </p:nvSpPr>
        <p:spPr>
          <a:xfrm>
            <a:off x="758889" y="1337610"/>
            <a:ext cx="255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FF"/>
                </a:solidFill>
                <a:latin typeface="Berlin Sans FB Demi" panose="020E0802020502020306" pitchFamily="34" charset="0"/>
              </a:rPr>
              <a:t>DiveInColors </a:t>
            </a:r>
          </a:p>
          <a:p>
            <a:r>
              <a:rPr lang="en-US" sz="2400" dirty="0">
                <a:solidFill>
                  <a:srgbClr val="FF99FF"/>
                </a:solidFill>
                <a:latin typeface="Berlin Sans FB Demi" panose="020E0802020502020306" pitchFamily="34" charset="0"/>
              </a:rPr>
              <a:t>Main Application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DCF90E-1B71-FD28-39B2-5BDDB2208F06}"/>
              </a:ext>
            </a:extLst>
          </p:cNvPr>
          <p:cNvSpPr txBox="1"/>
          <p:nvPr/>
        </p:nvSpPr>
        <p:spPr>
          <a:xfrm>
            <a:off x="1586220" y="2841505"/>
            <a:ext cx="158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UnitOf Work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Entity Framework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Repository Pattern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DbContext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AB1108-6717-1168-C774-BA9A1E61DFF9}"/>
              </a:ext>
            </a:extLst>
          </p:cNvPr>
          <p:cNvSpPr txBox="1"/>
          <p:nvPr/>
        </p:nvSpPr>
        <p:spPr>
          <a:xfrm>
            <a:off x="7181850" y="2748641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ASP.Net  Web API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B6AA42-1366-AA7F-65B4-02A6F12674F7}"/>
              </a:ext>
            </a:extLst>
          </p:cNvPr>
          <p:cNvSpPr/>
          <p:nvPr/>
        </p:nvSpPr>
        <p:spPr>
          <a:xfrm>
            <a:off x="7248196" y="3658175"/>
            <a:ext cx="1761703" cy="1755982"/>
          </a:xfrm>
          <a:prstGeom prst="rect">
            <a:avLst/>
          </a:prstGeom>
          <a:solidFill>
            <a:schemeClr val="tx1">
              <a:alpha val="0"/>
            </a:schemeClr>
          </a:solidFill>
          <a:ln w="73025">
            <a:solidFill>
              <a:srgbClr val="0070C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9DBD0EBF-E4AE-3F02-2C6E-1D4F6F6FF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355103"/>
              </p:ext>
            </p:extLst>
          </p:nvPr>
        </p:nvGraphicFramePr>
        <p:xfrm>
          <a:off x="7343044" y="3505789"/>
          <a:ext cx="1320800" cy="185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8CB98CA1-EB04-358C-F959-810258DC5D34}"/>
              </a:ext>
            </a:extLst>
          </p:cNvPr>
          <p:cNvGraphicFramePr/>
          <p:nvPr/>
        </p:nvGraphicFramePr>
        <p:xfrm>
          <a:off x="10299647" y="3390598"/>
          <a:ext cx="1320800" cy="185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274513-69CE-8673-1699-27CDBE940E5E}"/>
              </a:ext>
            </a:extLst>
          </p:cNvPr>
          <p:cNvCxnSpPr>
            <a:cxnSpLocks/>
          </p:cNvCxnSpPr>
          <p:nvPr/>
        </p:nvCxnSpPr>
        <p:spPr>
          <a:xfrm>
            <a:off x="8837143" y="4700861"/>
            <a:ext cx="14625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0663B4-DBCE-FC12-2640-A6ECC263C18A}"/>
              </a:ext>
            </a:extLst>
          </p:cNvPr>
          <p:cNvCxnSpPr>
            <a:cxnSpLocks/>
          </p:cNvCxnSpPr>
          <p:nvPr/>
        </p:nvCxnSpPr>
        <p:spPr>
          <a:xfrm flipH="1">
            <a:off x="8782050" y="4834976"/>
            <a:ext cx="15175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DA7EE38-813F-06B2-78F5-E5DAB34C81B6}"/>
              </a:ext>
            </a:extLst>
          </p:cNvPr>
          <p:cNvSpPr txBox="1"/>
          <p:nvPr/>
        </p:nvSpPr>
        <p:spPr>
          <a:xfrm>
            <a:off x="7237256" y="3592069"/>
            <a:ext cx="181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/>
              <a:t>Entity Framework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DbContext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A8FECF-260B-8053-51DB-CD1E02EB074C}"/>
              </a:ext>
            </a:extLst>
          </p:cNvPr>
          <p:cNvSpPr txBox="1"/>
          <p:nvPr/>
        </p:nvSpPr>
        <p:spPr>
          <a:xfrm>
            <a:off x="8091945" y="3053461"/>
            <a:ext cx="244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1" dirty="0"/>
              <a:t>REST API </a:t>
            </a:r>
          </a:p>
          <a:p>
            <a:pPr marL="171450" indent="-171450">
              <a:buFontTx/>
              <a:buChar char="-"/>
            </a:pPr>
            <a:r>
              <a:rPr lang="en-US" sz="1100" b="1" dirty="0"/>
              <a:t>Swagger</a:t>
            </a:r>
          </a:p>
          <a:p>
            <a:pPr marL="171450" indent="-171450">
              <a:buFontTx/>
              <a:buChar char="-"/>
            </a:pPr>
            <a:r>
              <a:rPr lang="en-US" sz="1100" b="1" dirty="0"/>
              <a:t>Microsoft.AspNetCore.Mvc.Cors</a:t>
            </a:r>
          </a:p>
          <a:p>
            <a:pPr marL="171450" indent="-171450">
              <a:buFontTx/>
              <a:buChar char="-"/>
            </a:pPr>
            <a:endParaRPr lang="en-US" sz="11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9AD473-988A-86B3-F890-B54B4E039E25}"/>
              </a:ext>
            </a:extLst>
          </p:cNvPr>
          <p:cNvCxnSpPr>
            <a:cxnSpLocks/>
          </p:cNvCxnSpPr>
          <p:nvPr/>
        </p:nvCxnSpPr>
        <p:spPr>
          <a:xfrm>
            <a:off x="3019172" y="4383945"/>
            <a:ext cx="125613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5A83475-0F51-9CB8-F6E3-386E2FC7F81D}"/>
              </a:ext>
            </a:extLst>
          </p:cNvPr>
          <p:cNvCxnSpPr>
            <a:cxnSpLocks/>
          </p:cNvCxnSpPr>
          <p:nvPr/>
        </p:nvCxnSpPr>
        <p:spPr>
          <a:xfrm flipH="1">
            <a:off x="2972531" y="4503499"/>
            <a:ext cx="11901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E449E59-C1ED-24B1-FCB6-2E7984D37759}"/>
              </a:ext>
            </a:extLst>
          </p:cNvPr>
          <p:cNvSpPr txBox="1"/>
          <p:nvPr/>
        </p:nvSpPr>
        <p:spPr>
          <a:xfrm>
            <a:off x="8265342" y="576216"/>
            <a:ext cx="18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React SPA</a:t>
            </a:r>
          </a:p>
        </p:txBody>
      </p:sp>
      <p:graphicFrame>
        <p:nvGraphicFramePr>
          <p:cNvPr id="96" name="Diagram 95">
            <a:extLst>
              <a:ext uri="{FF2B5EF4-FFF2-40B4-BE49-F238E27FC236}">
                <a16:creationId xmlns:a16="http://schemas.microsoft.com/office/drawing/2014/main" id="{63BEE307-E64C-54D0-F169-6982D73D5FDA}"/>
              </a:ext>
            </a:extLst>
          </p:cNvPr>
          <p:cNvGraphicFramePr/>
          <p:nvPr/>
        </p:nvGraphicFramePr>
        <p:xfrm>
          <a:off x="9113851" y="882950"/>
          <a:ext cx="1003583" cy="133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37DC9919-6712-36D8-FC57-2981E4CEED95}"/>
              </a:ext>
            </a:extLst>
          </p:cNvPr>
          <p:cNvSpPr txBox="1"/>
          <p:nvPr/>
        </p:nvSpPr>
        <p:spPr>
          <a:xfrm>
            <a:off x="8339071" y="861143"/>
            <a:ext cx="367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Reviews module</a:t>
            </a:r>
            <a:r>
              <a:rPr lang="en-US" sz="800" b="1" dirty="0"/>
              <a:t> </a:t>
            </a:r>
            <a:r>
              <a:rPr lang="en-US" sz="1000" b="1" dirty="0"/>
              <a:t>– Customer recommendations/feedback</a:t>
            </a:r>
          </a:p>
        </p:txBody>
      </p:sp>
      <p:graphicFrame>
        <p:nvGraphicFramePr>
          <p:cNvPr id="100" name="Diagram 99">
            <a:extLst>
              <a:ext uri="{FF2B5EF4-FFF2-40B4-BE49-F238E27FC236}">
                <a16:creationId xmlns:a16="http://schemas.microsoft.com/office/drawing/2014/main" id="{5C2993BB-F4A5-8065-3DDA-BA5B8AB03ABC}"/>
              </a:ext>
            </a:extLst>
          </p:cNvPr>
          <p:cNvGraphicFramePr/>
          <p:nvPr/>
        </p:nvGraphicFramePr>
        <p:xfrm>
          <a:off x="10659295" y="882950"/>
          <a:ext cx="1003583" cy="133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BD1D8B-A0DD-4E68-F4E4-1168E4110D54}"/>
              </a:ext>
            </a:extLst>
          </p:cNvPr>
          <p:cNvCxnSpPr>
            <a:cxnSpLocks/>
          </p:cNvCxnSpPr>
          <p:nvPr/>
        </p:nvCxnSpPr>
        <p:spPr>
          <a:xfrm>
            <a:off x="10183749" y="1710758"/>
            <a:ext cx="4755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A10D1F-F317-8E26-7492-32AB4F98A2BB}"/>
              </a:ext>
            </a:extLst>
          </p:cNvPr>
          <p:cNvCxnSpPr>
            <a:cxnSpLocks/>
          </p:cNvCxnSpPr>
          <p:nvPr/>
        </p:nvCxnSpPr>
        <p:spPr>
          <a:xfrm flipH="1">
            <a:off x="10183749" y="1834689"/>
            <a:ext cx="4755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946F324-7496-6192-7D6D-A19091A7172D}"/>
              </a:ext>
            </a:extLst>
          </p:cNvPr>
          <p:cNvSpPr txBox="1"/>
          <p:nvPr/>
        </p:nvSpPr>
        <p:spPr>
          <a:xfrm>
            <a:off x="9180167" y="1758613"/>
            <a:ext cx="937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CRUD  </a:t>
            </a:r>
          </a:p>
          <a:p>
            <a:r>
              <a:rPr lang="en-US" sz="1100" dirty="0"/>
              <a:t>operations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BF11A79-2824-C2BD-CB13-D31AA4C48AF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33" y="327728"/>
            <a:ext cx="771774" cy="771774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4FAE60-1FC7-F459-165B-4BF5CEA725ED}"/>
              </a:ext>
            </a:extLst>
          </p:cNvPr>
          <p:cNvCxnSpPr>
            <a:cxnSpLocks/>
          </p:cNvCxnSpPr>
          <p:nvPr/>
        </p:nvCxnSpPr>
        <p:spPr>
          <a:xfrm>
            <a:off x="2181225" y="5173148"/>
            <a:ext cx="0" cy="999052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479BFDF-1D31-3B3D-5645-55CCA73C3FA4}"/>
              </a:ext>
            </a:extLst>
          </p:cNvPr>
          <p:cNvCxnSpPr>
            <a:cxnSpLocks/>
          </p:cNvCxnSpPr>
          <p:nvPr/>
        </p:nvCxnSpPr>
        <p:spPr>
          <a:xfrm>
            <a:off x="2171700" y="6172200"/>
            <a:ext cx="3505200" cy="0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665C33-FF60-636A-37FB-59872434506C}"/>
              </a:ext>
            </a:extLst>
          </p:cNvPr>
          <p:cNvCxnSpPr>
            <a:cxnSpLocks/>
          </p:cNvCxnSpPr>
          <p:nvPr/>
        </p:nvCxnSpPr>
        <p:spPr>
          <a:xfrm flipH="1">
            <a:off x="2276475" y="6048375"/>
            <a:ext cx="331962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E6C00FE-C37C-1F1F-945A-FF06704F3F99}"/>
              </a:ext>
            </a:extLst>
          </p:cNvPr>
          <p:cNvCxnSpPr>
            <a:cxnSpLocks/>
          </p:cNvCxnSpPr>
          <p:nvPr/>
        </p:nvCxnSpPr>
        <p:spPr>
          <a:xfrm flipV="1">
            <a:off x="2276475" y="5173148"/>
            <a:ext cx="0" cy="875227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9BB9D0C-76A3-6281-845D-FA757F71B5B0}"/>
              </a:ext>
            </a:extLst>
          </p:cNvPr>
          <p:cNvCxnSpPr>
            <a:cxnSpLocks/>
          </p:cNvCxnSpPr>
          <p:nvPr/>
        </p:nvCxnSpPr>
        <p:spPr>
          <a:xfrm flipH="1">
            <a:off x="6669120" y="6048375"/>
            <a:ext cx="1284255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F0D2D91-00FF-2519-272F-CA0F5C337DE0}"/>
              </a:ext>
            </a:extLst>
          </p:cNvPr>
          <p:cNvCxnSpPr>
            <a:cxnSpLocks/>
          </p:cNvCxnSpPr>
          <p:nvPr/>
        </p:nvCxnSpPr>
        <p:spPr>
          <a:xfrm flipV="1">
            <a:off x="7953375" y="5409898"/>
            <a:ext cx="0" cy="638477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6DFA96-5886-834F-0D7E-F4294C6213E2}"/>
              </a:ext>
            </a:extLst>
          </p:cNvPr>
          <p:cNvCxnSpPr>
            <a:cxnSpLocks/>
          </p:cNvCxnSpPr>
          <p:nvPr/>
        </p:nvCxnSpPr>
        <p:spPr>
          <a:xfrm flipH="1">
            <a:off x="6605527" y="6189038"/>
            <a:ext cx="1492917" cy="1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C8AB5FD-2E5D-88B5-9442-9B7D2C727FD7}"/>
              </a:ext>
            </a:extLst>
          </p:cNvPr>
          <p:cNvCxnSpPr>
            <a:cxnSpLocks/>
          </p:cNvCxnSpPr>
          <p:nvPr/>
        </p:nvCxnSpPr>
        <p:spPr>
          <a:xfrm>
            <a:off x="8098444" y="5421936"/>
            <a:ext cx="0" cy="767102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8DC596F-7887-5B41-29CC-B047AEDAB8CB}"/>
              </a:ext>
            </a:extLst>
          </p:cNvPr>
          <p:cNvCxnSpPr>
            <a:cxnSpLocks/>
          </p:cNvCxnSpPr>
          <p:nvPr/>
        </p:nvCxnSpPr>
        <p:spPr>
          <a:xfrm flipV="1">
            <a:off x="11087100" y="2252202"/>
            <a:ext cx="0" cy="1602517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0093278-67B4-48FE-6E6F-E993F24E6E8B}"/>
              </a:ext>
            </a:extLst>
          </p:cNvPr>
          <p:cNvCxnSpPr>
            <a:cxnSpLocks/>
          </p:cNvCxnSpPr>
          <p:nvPr/>
        </p:nvCxnSpPr>
        <p:spPr>
          <a:xfrm>
            <a:off x="11201400" y="2277643"/>
            <a:ext cx="0" cy="1587298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729C977-5DB9-8CD2-9F50-1FEF6CB8B0FC}"/>
              </a:ext>
            </a:extLst>
          </p:cNvPr>
          <p:cNvCxnSpPr>
            <a:cxnSpLocks/>
          </p:cNvCxnSpPr>
          <p:nvPr/>
        </p:nvCxnSpPr>
        <p:spPr>
          <a:xfrm>
            <a:off x="5455119" y="1990165"/>
            <a:ext cx="3630377" cy="0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893A19A-FAC9-6CFF-9CD1-B658A4085F01}"/>
              </a:ext>
            </a:extLst>
          </p:cNvPr>
          <p:cNvCxnSpPr>
            <a:cxnSpLocks/>
          </p:cNvCxnSpPr>
          <p:nvPr/>
        </p:nvCxnSpPr>
        <p:spPr>
          <a:xfrm flipV="1">
            <a:off x="4935704" y="1018371"/>
            <a:ext cx="0" cy="638477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18AA215-6FD4-ACF0-94EE-0E163743CC1B}"/>
              </a:ext>
            </a:extLst>
          </p:cNvPr>
          <p:cNvCxnSpPr>
            <a:cxnSpLocks/>
          </p:cNvCxnSpPr>
          <p:nvPr/>
        </p:nvCxnSpPr>
        <p:spPr>
          <a:xfrm>
            <a:off x="4805799" y="1015031"/>
            <a:ext cx="0" cy="670189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8E9DE22-ECE6-F1E5-6476-9B94C7F32FDB}"/>
              </a:ext>
            </a:extLst>
          </p:cNvPr>
          <p:cNvSpPr/>
          <p:nvPr/>
        </p:nvSpPr>
        <p:spPr>
          <a:xfrm>
            <a:off x="611851" y="342924"/>
            <a:ext cx="23920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Architecture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77F761-39BE-71D6-C2A4-24DE91FAD860}"/>
              </a:ext>
            </a:extLst>
          </p:cNvPr>
          <p:cNvCxnSpPr>
            <a:cxnSpLocks/>
          </p:cNvCxnSpPr>
          <p:nvPr/>
        </p:nvCxnSpPr>
        <p:spPr>
          <a:xfrm flipH="1">
            <a:off x="5471228" y="2094549"/>
            <a:ext cx="3614268" cy="0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61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160</TotalTime>
  <Words>95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Berlin Sans FB Demi</vt:lpstr>
      <vt:lpstr>Corbel</vt:lpstr>
      <vt:lpstr>Depth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Sharma Ray</dc:creator>
  <cp:lastModifiedBy>Smita Sharma Ray</cp:lastModifiedBy>
  <cp:revision>17</cp:revision>
  <dcterms:created xsi:type="dcterms:W3CDTF">2023-03-08T09:48:09Z</dcterms:created>
  <dcterms:modified xsi:type="dcterms:W3CDTF">2023-03-08T12:28:37Z</dcterms:modified>
</cp:coreProperties>
</file>