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D97B2C-1925-75F7-1E05-89A4E3D0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87144"/>
            <a:ext cx="6443961" cy="4451291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STUDENT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NAME:</a:t>
            </a:r>
            <a:r>
              <a:rPr lang="en-IN" b="1" dirty="0" err="1">
                <a:solidFill>
                  <a:srgbClr val="0070C0"/>
                </a:solidFill>
              </a:rPr>
              <a:t>sharmila</a:t>
            </a:r>
            <a:endParaRPr lang="en-I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REGISTER NO AND NIMD :</a:t>
            </a:r>
          </a:p>
          <a:p>
            <a:r>
              <a:rPr lang="en-IN" b="1" dirty="0">
                <a:solidFill>
                  <a:srgbClr val="0070C0"/>
                </a:solidFill>
              </a:rPr>
              <a:t>asanm11324131131802522016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DEPARTMENT: </a:t>
            </a:r>
            <a:r>
              <a:rPr lang="en-IN" b="1" dirty="0" err="1">
                <a:solidFill>
                  <a:srgbClr val="0070C0"/>
                </a:solidFill>
              </a:rPr>
              <a:t>bsc</a:t>
            </a:r>
            <a:r>
              <a:rPr lang="en-IN" b="1" dirty="0">
                <a:solidFill>
                  <a:srgbClr val="0070C0"/>
                </a:solidFill>
              </a:rPr>
              <a:t>. Computer science </a:t>
            </a:r>
            <a:endParaRPr lang="en-IN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COLLEGE NAME :</a:t>
            </a:r>
            <a:r>
              <a:rPr lang="en-IN" b="1" dirty="0">
                <a:solidFill>
                  <a:srgbClr val="0070C0"/>
                </a:solidFill>
              </a:rPr>
              <a:t>113-vallalar Arts and </a:t>
            </a:r>
          </a:p>
          <a:p>
            <a:r>
              <a:rPr lang="en-IN" b="1" dirty="0">
                <a:solidFill>
                  <a:srgbClr val="0070C0"/>
                </a:solidFill>
              </a:rPr>
              <a:t>science </a:t>
            </a:r>
            <a:r>
              <a:rPr lang="en-IN" b="1" dirty="0" err="1">
                <a:solidFill>
                  <a:srgbClr val="0070C0"/>
                </a:solidFill>
              </a:rPr>
              <a:t>collega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/</a:t>
            </a:r>
            <a:r>
              <a:rPr lang="en-IN" b="1" dirty="0" err="1">
                <a:solidFill>
                  <a:srgbClr val="0070C0"/>
                </a:solidFill>
              </a:rPr>
              <a:t>Annamalai</a:t>
            </a:r>
            <a:r>
              <a:rPr lang="en-IN" b="1" dirty="0">
                <a:solidFill>
                  <a:srgbClr val="0070C0"/>
                </a:solidFill>
              </a:rPr>
              <a:t> university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15B989-F479-D0C3-7D65-84FABAFA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10" y="219565"/>
            <a:ext cx="8327689" cy="1239024"/>
          </a:xfrm>
        </p:spPr>
        <p:txBody>
          <a:bodyPr/>
          <a:lstStyle/>
          <a:p>
            <a:r>
              <a:rPr lang="en-IN" dirty="0"/>
              <a:t>𝔾ℝ𝔸ℙ𝕀ℂ 𝔻𝔼𝕊𝕀𝔾ℕ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535D-CBE1-D81C-CE9E-13277403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9DF06-94BA-50E5-F56E-96CAE1EF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077" y="435430"/>
            <a:ext cx="3166001" cy="56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D9FF-D67F-34D0-31AC-B55E8815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C6817-6F69-EF0A-453A-431AD8D5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09" y="609600"/>
            <a:ext cx="4110786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95A8-20EA-739C-79C7-C5323815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CONCLUSION: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2959-7F23-B4BC-548F-20E3E2E2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463" y="1440089"/>
            <a:ext cx="4501697" cy="443366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Graphic design blends creativity and technology.
Tools + Process = Professional Results.
Portfolios showcase talent and growth.
Trends shape the future of design.
“Design is not just what it looks like, but how it works.”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E3000-D67D-F90C-D29A-36A39DC9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46363"/>
            <a:ext cx="2241652" cy="33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5E73-2A93-3C72-36AC-D22633D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906" y="544286"/>
            <a:ext cx="8596668" cy="1374019"/>
          </a:xfrm>
        </p:spPr>
        <p:txBody>
          <a:bodyPr/>
          <a:lstStyle/>
          <a:p>
            <a:r>
              <a:rPr lang="en-IN" dirty="0"/>
              <a:t>ℙℝ𝕆𝕁𝔼ℂ𝕋 𝕋𝕀𝕋𝕃𝔼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77776C-E448-63BB-E3B7-CEDF28FE386A}"/>
              </a:ext>
            </a:extLst>
          </p:cNvPr>
          <p:cNvSpPr txBox="1">
            <a:spLocks/>
          </p:cNvSpPr>
          <p:nvPr/>
        </p:nvSpPr>
        <p:spPr>
          <a:xfrm flipH="1" flipV="1">
            <a:off x="6392333" y="1752446"/>
            <a:ext cx="3265714" cy="1028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4A92-665F-6D89-2F1C-63650A58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39143"/>
            <a:ext cx="4475238" cy="737098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Digital portfolio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8C663A-F36A-9946-4734-E08CADCA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470" y="2780541"/>
            <a:ext cx="345296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D567-CE3B-C011-8BB9-B269B1D2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𝔸𝔾𝔼ℕ𝔻𝔸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F182-79CA-9C75-D1BA-263C0A5D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906" y="2137437"/>
            <a:ext cx="8596668" cy="3880773"/>
          </a:xfrm>
        </p:spPr>
        <p:txBody>
          <a:bodyPr/>
          <a:lstStyle/>
          <a:p>
            <a:r>
              <a:rPr lang="en-IN" dirty="0" err="1">
                <a:solidFill>
                  <a:schemeClr val="accent5"/>
                </a:solidFill>
              </a:rPr>
              <a:t>Introductio</a:t>
            </a:r>
            <a:endParaRPr lang="en-IN" dirty="0">
              <a:solidFill>
                <a:schemeClr val="accent5"/>
              </a:solidFill>
            </a:endParaRPr>
          </a:p>
          <a:p>
            <a:r>
              <a:rPr lang="en-IN" dirty="0">
                <a:solidFill>
                  <a:schemeClr val="accent5"/>
                </a:solidFill>
              </a:rPr>
              <a:t>Core principal of Design </a:t>
            </a:r>
          </a:p>
          <a:p>
            <a:r>
              <a:rPr lang="en-IN" dirty="0">
                <a:solidFill>
                  <a:schemeClr val="accent5"/>
                </a:solidFill>
              </a:rPr>
              <a:t>Tools of the trade</a:t>
            </a:r>
          </a:p>
          <a:p>
            <a:r>
              <a:rPr lang="en-IN" dirty="0">
                <a:solidFill>
                  <a:schemeClr val="accent5"/>
                </a:solidFill>
              </a:rPr>
              <a:t>Design process</a:t>
            </a:r>
          </a:p>
          <a:p>
            <a:r>
              <a:rPr lang="en-IN" dirty="0">
                <a:solidFill>
                  <a:schemeClr val="accent5"/>
                </a:solidFill>
              </a:rPr>
              <a:t>Portfolio highlight </a:t>
            </a:r>
          </a:p>
          <a:p>
            <a:r>
              <a:rPr lang="en-IN" dirty="0">
                <a:solidFill>
                  <a:schemeClr val="accent5"/>
                </a:solidFill>
              </a:rPr>
              <a:t>Trends in graphic design </a:t>
            </a:r>
          </a:p>
          <a:p>
            <a:r>
              <a:rPr lang="en-IN" dirty="0">
                <a:solidFill>
                  <a:schemeClr val="accent5"/>
                </a:solidFill>
              </a:rPr>
              <a:t>Conclusion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A4FA-A354-F38B-963F-2C82A47A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6438">
            <a:off x="7689295" y="914987"/>
            <a:ext cx="170997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CE12-3847-F294-FEF9-DAA006D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0C9-F6D0-6BA1-8C83-A92422F7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38" y="495904"/>
            <a:ext cx="11487430" cy="412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</a:rPr>
              <a:t>INTRODUCTION :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Graphic design is the art of combining visual elements to communicate ideas. It plays a key role in branding, advertising, digital products, and everyday communication.
Add Visuals:
Logo samples, posters, app </a:t>
            </a:r>
            <a:r>
              <a:rPr lang="en-IN" b="1" dirty="0" err="1">
                <a:solidFill>
                  <a:srgbClr val="7030A0"/>
                </a:solidFill>
              </a:rPr>
              <a:t>Uis</a:t>
            </a:r>
            <a:r>
              <a:rPr lang="en-IN" b="1" dirty="0">
                <a:solidFill>
                  <a:srgbClr val="7030A0"/>
                </a:solidFill>
              </a:rPr>
              <a:t>
Modern, clean background with graphic icons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1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23D6-64FB-372C-A7E5-D1584A8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CORE PRINCIPAL OF DESIGN 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D175-CEFF-70B2-4428-5047B21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239" y="1930400"/>
            <a:ext cx="6700762" cy="4830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Balance: Equal distribution of elements
Contrast: Differences in </a:t>
            </a:r>
            <a:r>
              <a:rPr lang="en-IN" dirty="0" err="1">
                <a:solidFill>
                  <a:srgbClr val="7030A0"/>
                </a:solidFill>
              </a:rPr>
              <a:t>color</a:t>
            </a:r>
            <a:r>
              <a:rPr lang="en-IN" dirty="0">
                <a:solidFill>
                  <a:srgbClr val="7030A0"/>
                </a:solidFill>
              </a:rPr>
              <a:t>, size, type for emphasis
Hierarchy: Guides viewers to the most important info
Alignment: Creates order and clarity
Repetition: Builds consistency and branding
Proximity: Groups related items together
</a:t>
            </a:r>
            <a:r>
              <a:rPr lang="en-IN" dirty="0" err="1">
                <a:solidFill>
                  <a:srgbClr val="7030A0"/>
                </a:solidFill>
              </a:rPr>
              <a:t>Color</a:t>
            </a:r>
            <a:r>
              <a:rPr lang="en-IN" dirty="0">
                <a:solidFill>
                  <a:srgbClr val="7030A0"/>
                </a:solidFill>
              </a:rPr>
              <a:t> &amp; Typography: Emotional tone and readability
Visual Idea: Show an example design that applies these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460AF-78BC-BC88-B696-CCA654E19C8C}"/>
              </a:ext>
            </a:extLst>
          </p:cNvPr>
          <p:cNvSpPr txBox="1"/>
          <p:nvPr/>
        </p:nvSpPr>
        <p:spPr>
          <a:xfrm>
            <a:off x="5187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D50-EFCD-8946-FFFF-87739692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2784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TOOLS OF THE TRADE 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C2C7-63B4-0BBE-3F0D-4696AB02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667" y="1819089"/>
            <a:ext cx="5760335" cy="33334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Adobe Photoshop – Image editing &amp; digital art.
Adobe Illustrator – Vector graphics &amp; logos.
</a:t>
            </a:r>
            <a:r>
              <a:rPr lang="en-IN" dirty="0" err="1">
                <a:solidFill>
                  <a:srgbClr val="7030A0"/>
                </a:solidFill>
              </a:rPr>
              <a:t>CorelDRAW</a:t>
            </a:r>
            <a:r>
              <a:rPr lang="en-IN" dirty="0">
                <a:solidFill>
                  <a:srgbClr val="7030A0"/>
                </a:solidFill>
              </a:rPr>
              <a:t> – Print &amp; illustration design.
</a:t>
            </a:r>
            <a:r>
              <a:rPr lang="en-IN" dirty="0" err="1">
                <a:solidFill>
                  <a:srgbClr val="7030A0"/>
                </a:solidFill>
              </a:rPr>
              <a:t>Canva</a:t>
            </a:r>
            <a:r>
              <a:rPr lang="en-IN" dirty="0">
                <a:solidFill>
                  <a:srgbClr val="7030A0"/>
                </a:solidFill>
              </a:rPr>
              <a:t> – Easy online design tool.
</a:t>
            </a:r>
            <a:r>
              <a:rPr lang="en-IN" dirty="0" err="1">
                <a:solidFill>
                  <a:srgbClr val="7030A0"/>
                </a:solidFill>
              </a:rPr>
              <a:t>Figma</a:t>
            </a:r>
            <a:r>
              <a:rPr lang="en-IN" dirty="0">
                <a:solidFill>
                  <a:srgbClr val="7030A0"/>
                </a:solidFill>
              </a:rPr>
              <a:t> / Sketch – UI/UX and web design.
Procreate – Digital illustration on tablets.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2B99-53B0-D85F-40B3-87532C0C9A89}"/>
              </a:ext>
            </a:extLst>
          </p:cNvPr>
          <p:cNvSpPr txBox="1"/>
          <p:nvPr/>
        </p:nvSpPr>
        <p:spPr>
          <a:xfrm>
            <a:off x="2199542" y="1914592"/>
            <a:ext cx="5093887" cy="151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D524-1D76-33A6-86CA-F416FB39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DESIGN PROCESS 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1CBA-18F8-B427-F720-E8C05DBD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477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1. Research &amp; Understand – Client needs, audience, and goals.
2. Brainstorm &amp; Conceptualize – Generate creative ideas.
3. Sketch &amp; Draft – Initial layouts and </a:t>
            </a:r>
            <a:r>
              <a:rPr lang="en-IN" dirty="0" err="1">
                <a:solidFill>
                  <a:srgbClr val="7030A0"/>
                </a:solidFill>
              </a:rPr>
              <a:t>mockups</a:t>
            </a:r>
            <a:r>
              <a:rPr lang="en-IN" dirty="0">
                <a:solidFill>
                  <a:srgbClr val="7030A0"/>
                </a:solidFill>
              </a:rPr>
              <a:t>.
4. Design &amp; Develop – Use tools to create visuals.
5. Feedback &amp; Revisions – Improve based on reviews.
6. Finalize &amp; Deliver – Export and present finished work.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9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20E9-B547-28C6-3627-1D33E9DD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PORTFOLIO HIGHLIGHTS: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B520-F0F5-B043-ADA4-DF0BA6D0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237" y="2016865"/>
            <a:ext cx="7828621" cy="3909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olidFill>
                  <a:srgbClr val="7030A0"/>
                </a:solidFill>
              </a:rPr>
              <a:t>howcase best projects:
Logo &amp; Branding designs.
Website &amp; UI/UX layouts.
Posters, Flyers, and Social Media Ads.
Motion graphics or animations.
A portfolio demonstrates skills, creativity, and style to clients or employers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2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AB3E-3EA0-6398-8B08-BFE3D627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TRENDS IN GRAPHIC DESIGN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827C74-1CB6-CFB9-5E05-303DC6E1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98" y="1628019"/>
            <a:ext cx="7653240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Minimalism – Clean and simple designs.
3D &amp; Motion Graphics – Adds depth and interaction.
Bold Typography – Strong, attention-grabbing fonts.
Sustainable Design – Eco-friendly concepts.
AI-Assisted Design – Faster creative workflows.
AR/VR Integration – Immersive experiences.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23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𝔾ℝ𝔸ℙ𝕀ℂ 𝔻𝔼𝕊𝕀𝔾ℕ</vt:lpstr>
      <vt:lpstr>ℙℝ𝕆𝕁𝔼ℂ𝕋 𝕋𝕀𝕋𝕃𝔼</vt:lpstr>
      <vt:lpstr>𝔸𝔾𝔼ℕ𝔻𝔸</vt:lpstr>
      <vt:lpstr> </vt:lpstr>
      <vt:lpstr>CORE PRINCIPAL OF DESIGN :</vt:lpstr>
      <vt:lpstr>TOOLS OF THE TRADE :</vt:lpstr>
      <vt:lpstr>DESIGN PROCESS :</vt:lpstr>
      <vt:lpstr>PORTFOLIO HIGHLIGHTS:</vt:lpstr>
      <vt:lpstr>TRENDS IN GRAPHIC DESIGN</vt:lpstr>
      <vt:lpstr>PowerPoint Presentation</vt:lpstr>
      <vt:lpstr>PowerPoint Presentation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𝔾ℝ𝔸ℙ𝕀ℂ 𝔻𝔼𝕊𝕀𝔾ℕ</dc:title>
  <dc:creator>Sharmila Sarveshvaran</dc:creator>
  <cp:lastModifiedBy>Sharmila Sarveshvaran</cp:lastModifiedBy>
  <cp:revision>8</cp:revision>
  <dcterms:created xsi:type="dcterms:W3CDTF">2025-08-31T06:55:09Z</dcterms:created>
  <dcterms:modified xsi:type="dcterms:W3CDTF">2025-09-01T05:57:37Z</dcterms:modified>
</cp:coreProperties>
</file>