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48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3E98-D3ED-3D4A-B96F-4EDBEDEECC4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60AC-42A8-CB45-90F3-DE66DF975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25" r="14188" b="5208"/>
          <a:stretch/>
        </p:blipFill>
        <p:spPr>
          <a:xfrm>
            <a:off x="2141468" y="0"/>
            <a:ext cx="4959858" cy="65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/>
          <a:srcRect l="15725" r="14188" b="5208"/>
          <a:stretch/>
        </p:blipFill>
        <p:spPr>
          <a:xfrm>
            <a:off x="2979570" y="832693"/>
            <a:ext cx="4597531" cy="602589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2432117" y="1013776"/>
            <a:ext cx="509577" cy="5585829"/>
            <a:chOff x="2306644" y="473183"/>
            <a:chExt cx="509577" cy="5585829"/>
          </a:xfrm>
        </p:grpSpPr>
        <p:grpSp>
          <p:nvGrpSpPr>
            <p:cNvPr id="11" name="Group 10"/>
            <p:cNvGrpSpPr/>
            <p:nvPr/>
          </p:nvGrpSpPr>
          <p:grpSpPr>
            <a:xfrm>
              <a:off x="2306644" y="473183"/>
              <a:ext cx="509577" cy="354121"/>
              <a:chOff x="2148840" y="996053"/>
              <a:chExt cx="509577" cy="354121"/>
            </a:xfrm>
          </p:grpSpPr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06644" y="1220570"/>
              <a:ext cx="509577" cy="354121"/>
              <a:chOff x="2148840" y="996053"/>
              <a:chExt cx="509577" cy="354121"/>
            </a:xfrm>
          </p:grpSpPr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06644" y="1967957"/>
              <a:ext cx="509577" cy="354121"/>
              <a:chOff x="2148840" y="996053"/>
              <a:chExt cx="509577" cy="354121"/>
            </a:xfrm>
          </p:grpSpPr>
          <p:sp>
            <p:nvSpPr>
              <p:cNvPr id="17" name="Rectangle 16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306644" y="2715344"/>
              <a:ext cx="509577" cy="354121"/>
              <a:chOff x="2148840" y="996053"/>
              <a:chExt cx="509577" cy="354121"/>
            </a:xfrm>
          </p:grpSpPr>
          <p:sp>
            <p:nvSpPr>
              <p:cNvPr id="21" name="Rectangle 20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306644" y="3462731"/>
              <a:ext cx="509577" cy="354121"/>
              <a:chOff x="2148840" y="996053"/>
              <a:chExt cx="509577" cy="354121"/>
            </a:xfrm>
          </p:grpSpPr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06644" y="4210118"/>
              <a:ext cx="509577" cy="354121"/>
              <a:chOff x="2148840" y="996053"/>
              <a:chExt cx="509577" cy="354121"/>
            </a:xfrm>
          </p:grpSpPr>
          <p:sp>
            <p:nvSpPr>
              <p:cNvPr id="29" name="Rectangle 28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306644" y="4957505"/>
              <a:ext cx="509577" cy="354121"/>
              <a:chOff x="2148840" y="996053"/>
              <a:chExt cx="509577" cy="354121"/>
            </a:xfrm>
          </p:grpSpPr>
          <p:sp>
            <p:nvSpPr>
              <p:cNvPr id="33" name="Rectangle 32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306644" y="5704891"/>
              <a:ext cx="509577" cy="354121"/>
              <a:chOff x="2148840" y="996053"/>
              <a:chExt cx="509577" cy="354121"/>
            </a:xfrm>
          </p:grpSpPr>
          <p:sp>
            <p:nvSpPr>
              <p:cNvPr id="37" name="Rectangle 36"/>
              <p:cNvSpPr>
                <a:spLocks noChangeAspect="1"/>
              </p:cNvSpPr>
              <p:nvPr/>
            </p:nvSpPr>
            <p:spPr>
              <a:xfrm rot="18900000">
                <a:off x="2312189" y="996053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>
                <a:spLocks noChangeAspect="1"/>
              </p:cNvSpPr>
              <p:nvPr/>
            </p:nvSpPr>
            <p:spPr>
              <a:xfrm rot="18900000">
                <a:off x="2475537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>
                <a:spLocks noChangeAspect="1"/>
              </p:cNvSpPr>
              <p:nvPr/>
            </p:nvSpPr>
            <p:spPr>
              <a:xfrm rot="18900000">
                <a:off x="2148840" y="1167294"/>
                <a:ext cx="182880" cy="18288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380269" y="525799"/>
            <a:ext cx="2820002" cy="369332"/>
            <a:chOff x="3380269" y="413755"/>
            <a:chExt cx="2820002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3380269" y="413755"/>
              <a:ext cx="373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1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1587" y="413755"/>
              <a:ext cx="41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2</a:t>
              </a:r>
              <a:endParaRPr lang="en-US" b="1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17282" y="413755"/>
              <a:ext cx="1282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/>
                  <a:cs typeface="Arial"/>
                </a:rPr>
                <a:t>3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53779" y="156467"/>
            <a:ext cx="12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OUTS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912629" y="3297366"/>
            <a:ext cx="168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BASE STATE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/>
          <a:srcRect l="11728" t="4319" r="8270" b="7823"/>
          <a:stretch/>
        </p:blipFill>
        <p:spPr>
          <a:xfrm>
            <a:off x="6223789" y="4598813"/>
            <a:ext cx="1156752" cy="118397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492186" y="4352628"/>
            <a:ext cx="73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30 / 0 sec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7210983" y="5377547"/>
            <a:ext cx="73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10 sec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910349" y="5377547"/>
            <a:ext cx="732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20 sec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393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Sharpe</dc:creator>
  <cp:lastModifiedBy>Sam Sharpe</cp:lastModifiedBy>
  <cp:revision>5</cp:revision>
  <dcterms:created xsi:type="dcterms:W3CDTF">2018-02-09T03:15:33Z</dcterms:created>
  <dcterms:modified xsi:type="dcterms:W3CDTF">2018-02-10T16:34:11Z</dcterms:modified>
</cp:coreProperties>
</file>