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57" r:id="rId3"/>
    <p:sldId id="299" r:id="rId4"/>
    <p:sldId id="258" r:id="rId5"/>
    <p:sldId id="259" r:id="rId6"/>
    <p:sldId id="261" r:id="rId7"/>
    <p:sldId id="262" r:id="rId8"/>
    <p:sldId id="296" r:id="rId9"/>
    <p:sldId id="260" r:id="rId10"/>
    <p:sldId id="300" r:id="rId11"/>
    <p:sldId id="265" r:id="rId12"/>
    <p:sldId id="295" r:id="rId13"/>
    <p:sldId id="301" r:id="rId14"/>
    <p:sldId id="302" r:id="rId15"/>
    <p:sldId id="297" r:id="rId16"/>
    <p:sldId id="266" r:id="rId17"/>
    <p:sldId id="26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Messages, Events, and Communication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and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</a:p>
          <a:p>
            <a:pPr lvl="1"/>
            <a:r>
              <a:rPr lang="en-US" dirty="0" smtClean="0"/>
              <a:t>Very effective in UI frameworks</a:t>
            </a:r>
          </a:p>
          <a:p>
            <a:pPr lvl="2"/>
            <a:r>
              <a:rPr lang="en-US" dirty="0" smtClean="0"/>
              <a:t>C# delegates, </a:t>
            </a:r>
            <a:r>
              <a:rPr lang="en-US" dirty="0" err="1" smtClean="0"/>
              <a:t>ActionScript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Can Centralize logic </a:t>
            </a:r>
          </a:p>
          <a:p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Important in games and large frameworks</a:t>
            </a:r>
          </a:p>
          <a:p>
            <a:pPr lvl="1"/>
            <a:r>
              <a:rPr lang="en-US" dirty="0" smtClean="0"/>
              <a:t>Decentralizes logic</a:t>
            </a:r>
          </a:p>
          <a:p>
            <a:r>
              <a:rPr lang="en-US" dirty="0" smtClean="0"/>
              <a:t>Not mutually exclusive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Queues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can be queued up to be processed at a later time. (Temporal Messages!)</a:t>
            </a:r>
          </a:p>
          <a:p>
            <a:pPr eaLnBrk="1" hangingPunct="1"/>
            <a:r>
              <a:rPr lang="en-US" dirty="0" smtClean="0"/>
              <a:t>This is critical for networking and multithread applications.</a:t>
            </a:r>
          </a:p>
          <a:p>
            <a:pPr eaLnBrk="1" hangingPunct="1"/>
            <a:r>
              <a:rPr lang="en-US" dirty="0" smtClean="0"/>
              <a:t>Also useful for AI and game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dirty="0" err="1" smtClean="0"/>
              <a:t>vs</a:t>
            </a:r>
            <a:r>
              <a:rPr lang="en-US" dirty="0" smtClean="0"/>
              <a:t> Conceptual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Concrete Messages</a:t>
            </a:r>
          </a:p>
          <a:p>
            <a:pPr lvl="1"/>
            <a:r>
              <a:rPr lang="en-US" dirty="0" smtClean="0"/>
              <a:t>Linked to particular events.</a:t>
            </a:r>
          </a:p>
          <a:p>
            <a:pPr lvl="1"/>
            <a:r>
              <a:rPr lang="en-US" dirty="0" smtClean="0"/>
              <a:t>Used for system communication.</a:t>
            </a:r>
          </a:p>
          <a:p>
            <a:pPr lvl="1"/>
            <a:r>
              <a:rPr lang="en-US" dirty="0" err="1" smtClean="0"/>
              <a:t>OnCollide</a:t>
            </a:r>
            <a:endParaRPr lang="en-US" dirty="0" smtClean="0"/>
          </a:p>
          <a:p>
            <a:pPr lvl="1"/>
            <a:r>
              <a:rPr lang="en-US" dirty="0" err="1" smtClean="0"/>
              <a:t>AnimationFinish</a:t>
            </a:r>
            <a:endParaRPr lang="en-US" dirty="0" smtClean="0"/>
          </a:p>
          <a:p>
            <a:r>
              <a:rPr lang="en-US" dirty="0" smtClean="0"/>
              <a:t>Conceptual Messages</a:t>
            </a:r>
          </a:p>
          <a:p>
            <a:pPr lvl="1"/>
            <a:r>
              <a:rPr lang="en-US" dirty="0" smtClean="0"/>
              <a:t>Link to conceptual events object decides meaning.</a:t>
            </a:r>
          </a:p>
          <a:p>
            <a:pPr lvl="1"/>
            <a:r>
              <a:rPr lang="en-US" dirty="0" smtClean="0"/>
              <a:t>Useful for making user game editors.</a:t>
            </a:r>
          </a:p>
          <a:p>
            <a:pPr lvl="1"/>
            <a:r>
              <a:rPr lang="en-US" dirty="0" err="1" smtClean="0"/>
              <a:t>TakeDamage</a:t>
            </a:r>
            <a:endParaRPr lang="en-US" dirty="0" smtClean="0"/>
          </a:p>
          <a:p>
            <a:pPr lvl="1"/>
            <a:r>
              <a:rPr lang="en-US" dirty="0" err="1" smtClean="0"/>
              <a:t>TriggerFire</a:t>
            </a:r>
            <a:endParaRPr lang="en-US" dirty="0" smtClean="0"/>
          </a:p>
          <a:p>
            <a:pPr lvl="1"/>
            <a:r>
              <a:rPr lang="en-US" dirty="0" smtClean="0"/>
              <a:t>Activate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Objects have a set of signals and slots.</a:t>
            </a:r>
          </a:p>
          <a:p>
            <a:r>
              <a:rPr lang="en-US" dirty="0" smtClean="0"/>
              <a:t>Signals are event that the object generates.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OnCollide</a:t>
            </a:r>
            <a:endParaRPr lang="en-US" dirty="0" smtClean="0"/>
          </a:p>
          <a:p>
            <a:pPr lvl="1"/>
            <a:r>
              <a:rPr lang="en-US" dirty="0" err="1" smtClean="0"/>
              <a:t>OnClose</a:t>
            </a:r>
            <a:endParaRPr lang="en-US" dirty="0" smtClean="0"/>
          </a:p>
          <a:p>
            <a:r>
              <a:rPr lang="en-US" dirty="0" smtClean="0"/>
              <a:t>Slots are functions that can be called on objects</a:t>
            </a:r>
          </a:p>
          <a:p>
            <a:pPr lvl="1"/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Unlock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game logic is just connecting different signals to different slots.</a:t>
            </a:r>
          </a:p>
          <a:p>
            <a:r>
              <a:rPr lang="en-US" dirty="0" smtClean="0"/>
              <a:t>When this box is destroy unlock the door.</a:t>
            </a:r>
          </a:p>
          <a:p>
            <a:pPr lvl="1"/>
            <a:r>
              <a:rPr lang="en-US" dirty="0" smtClean="0"/>
              <a:t>Connect(</a:t>
            </a:r>
            <a:r>
              <a:rPr lang="en-US" dirty="0" err="1" smtClean="0"/>
              <a:t>box.OnDestroy</a:t>
            </a:r>
            <a:r>
              <a:rPr lang="en-US" dirty="0" smtClean="0"/>
              <a:t>, </a:t>
            </a:r>
            <a:r>
              <a:rPr lang="en-US" dirty="0" err="1" smtClean="0"/>
              <a:t>door.Unlock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Powerful design </a:t>
            </a:r>
            <a:r>
              <a:rPr lang="en-US" smtClean="0"/>
              <a:t>for game logic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messages for playback.</a:t>
            </a:r>
          </a:p>
          <a:p>
            <a:pPr lvl="1"/>
            <a:r>
              <a:rPr lang="en-US" dirty="0" smtClean="0"/>
              <a:t>Used to debug.</a:t>
            </a:r>
          </a:p>
          <a:p>
            <a:pPr lvl="1"/>
            <a:r>
              <a:rPr lang="en-US" dirty="0" smtClean="0"/>
              <a:t>To Test Performance.</a:t>
            </a:r>
          </a:p>
          <a:p>
            <a:pPr lvl="1"/>
            <a:r>
              <a:rPr lang="en-US" dirty="0" smtClean="0"/>
              <a:t>Make awesome videos.</a:t>
            </a:r>
          </a:p>
          <a:p>
            <a:r>
              <a:rPr lang="en-US" dirty="0" smtClean="0"/>
              <a:t>Use as command pattern</a:t>
            </a:r>
          </a:p>
          <a:p>
            <a:pPr lvl="1"/>
            <a:r>
              <a:rPr lang="en-US" dirty="0" smtClean="0"/>
              <a:t>Store the message to be sent when the command is activated.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Messages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Templating</a:t>
            </a:r>
            <a:r>
              <a:rPr lang="en-US" dirty="0" smtClean="0"/>
              <a:t> can be used to reduce the amount of code it takes to make a message system.</a:t>
            </a:r>
          </a:p>
          <a:p>
            <a:pPr eaLnBrk="1" hangingPunct="1"/>
            <a:r>
              <a:rPr lang="en-US" dirty="0" smtClean="0"/>
              <a:t>Macros can be used to clean up the switch statements.</a:t>
            </a:r>
          </a:p>
          <a:p>
            <a:pPr eaLnBrk="1" hangingPunct="1"/>
            <a:r>
              <a:rPr lang="en-US" dirty="0" smtClean="0"/>
              <a:t>You can also use </a:t>
            </a:r>
            <a:r>
              <a:rPr lang="en-US" dirty="0" err="1" smtClean="0"/>
              <a:t>dll</a:t>
            </a:r>
            <a:r>
              <a:rPr lang="en-US" dirty="0" smtClean="0"/>
              <a:t> features or </a:t>
            </a:r>
            <a:r>
              <a:rPr lang="en-US" dirty="0" err="1" smtClean="0"/>
              <a:t>pdbs</a:t>
            </a:r>
            <a:r>
              <a:rPr lang="en-US" dirty="0" smtClean="0"/>
              <a:t> to link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Pointers with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43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  <a:tabLst>
                <a:tab pos="914400" algn="l"/>
                <a:tab pos="1541463" algn="l"/>
              </a:tabLst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Object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(Object::*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)(Message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std::map&lt;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MessageMap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MapMesssages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MessageMap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[MSG_ID_WEAPON_FIRE] =   		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ReciveWeaponFire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ReceiveWeaponFire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(Message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wfm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)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as Functions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Instead of creating a message object send data on a generic stack.</a:t>
            </a:r>
          </a:p>
          <a:p>
            <a:pPr eaLnBrk="1" hangingPunct="1"/>
            <a:r>
              <a:rPr lang="en-US" dirty="0" smtClean="0"/>
              <a:t>The ID of the message can be a string.</a:t>
            </a:r>
          </a:p>
          <a:p>
            <a:pPr eaLnBrk="1" hangingPunct="1"/>
            <a:r>
              <a:rPr lang="en-US" dirty="0" smtClean="0"/>
              <a:t>On the other end the data is removed from the stack.</a:t>
            </a:r>
          </a:p>
          <a:p>
            <a:pPr eaLnBrk="1" hangingPunct="1"/>
            <a:r>
              <a:rPr lang="en-US" dirty="0" smtClean="0"/>
              <a:t>This interfaces very well with scripting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messages?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way of communicating between systems or objects that does not rely on directly linked functions.</a:t>
            </a:r>
          </a:p>
          <a:p>
            <a:pPr eaLnBrk="1" hangingPunct="1"/>
            <a:r>
              <a:rPr lang="en-US" dirty="0" smtClean="0"/>
              <a:t>Decouple the creator of the action from the object that processes the action.</a:t>
            </a:r>
          </a:p>
          <a:p>
            <a:pPr eaLnBrk="1" hangingPunct="1"/>
            <a:r>
              <a:rPr lang="en-US" dirty="0" smtClean="0"/>
              <a:t>For example: Windows Message Loop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languages relay entirely on non compiled function calls.</a:t>
            </a:r>
          </a:p>
          <a:p>
            <a:r>
              <a:rPr lang="en-US" dirty="0" smtClean="0"/>
              <a:t>Some languages use late binding.</a:t>
            </a:r>
          </a:p>
          <a:p>
            <a:r>
              <a:rPr lang="en-US" dirty="0" smtClean="0"/>
              <a:t>C++ has virtual functions which provide simple message abilities.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Why do we need them?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Allows decoupled communication</a:t>
            </a:r>
          </a:p>
          <a:p>
            <a:pPr lvl="1" eaLnBrk="1" hangingPunct="1"/>
            <a:r>
              <a:rPr lang="en-US" dirty="0" smtClean="0"/>
              <a:t>Across game system boundaries</a:t>
            </a:r>
          </a:p>
          <a:p>
            <a:pPr lvl="1" eaLnBrk="1" hangingPunct="1"/>
            <a:r>
              <a:rPr lang="en-US" dirty="0" smtClean="0"/>
              <a:t>Across process boundaries</a:t>
            </a:r>
          </a:p>
          <a:p>
            <a:pPr lvl="1" eaLnBrk="1" hangingPunct="1"/>
            <a:r>
              <a:rPr lang="en-US" dirty="0" smtClean="0"/>
              <a:t>Across network boundaries</a:t>
            </a:r>
          </a:p>
          <a:p>
            <a:pPr lvl="1" eaLnBrk="1" hangingPunct="1"/>
            <a:r>
              <a:rPr lang="en-US" dirty="0" smtClean="0"/>
              <a:t>Across language boundaries</a:t>
            </a:r>
          </a:p>
          <a:p>
            <a:pPr lvl="1" eaLnBrk="1" hangingPunct="1"/>
            <a:r>
              <a:rPr lang="en-US" dirty="0" smtClean="0"/>
              <a:t>Across time!</a:t>
            </a:r>
          </a:p>
          <a:p>
            <a:pPr eaLnBrk="1" hangingPunct="1"/>
            <a:r>
              <a:rPr lang="en-US" dirty="0" smtClean="0"/>
              <a:t>Reduces dependencies </a:t>
            </a:r>
          </a:p>
          <a:p>
            <a:pPr lvl="1" eaLnBrk="1" hangingPunct="1"/>
            <a:r>
              <a:rPr lang="en-US" dirty="0" smtClean="0"/>
              <a:t>Have to agree on format and message interface.</a:t>
            </a:r>
          </a:p>
          <a:p>
            <a:pPr lvl="1" eaLnBrk="1" hangingPunct="1"/>
            <a:r>
              <a:rPr lang="en-US" dirty="0" smtClean="0"/>
              <a:t>Enables very loose coupling.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Anatomy of a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2133600"/>
            <a:ext cx="46101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Run Time Type </a:t>
            </a:r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276600"/>
            <a:ext cx="46101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Payload</a:t>
            </a:r>
          </a:p>
          <a:p>
            <a:pPr algn="ctr">
              <a:defRPr/>
            </a:pPr>
            <a:r>
              <a:rPr lang="en-US" dirty="0" smtClean="0"/>
              <a:t>Message </a:t>
            </a:r>
            <a:r>
              <a:rPr lang="en-US" dirty="0"/>
              <a:t>Specific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Object Oriented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~Message(){};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//Making an individual message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MSG_ID_WEAPON_FIRE  = 35;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Message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(){ Id = MSG_ID_WEAPON_FIRE;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u32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Owner;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u32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Message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ProcessMessage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(Message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-&gt;Id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MSG_ID_WEAPON_FIRE: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ProcessWeaponFire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//Other messages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 passed through objects system as a black box.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0"/>
            <a:ext cx="82296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CompositeObject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::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SendMessage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(Message *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msg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child in children )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{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child-&gt;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SendMessage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And Listeners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Listener/Observer pattern</a:t>
            </a:r>
          </a:p>
          <a:p>
            <a:pPr lvl="1" eaLnBrk="1" hangingPunct="1"/>
            <a:r>
              <a:rPr lang="en-US" dirty="0" smtClean="0"/>
              <a:t>An object can sign up as an listener to receive messages. </a:t>
            </a:r>
          </a:p>
          <a:p>
            <a:pPr lvl="1" eaLnBrk="1" hangingPunct="1"/>
            <a:r>
              <a:rPr lang="en-US" dirty="0" smtClean="0"/>
              <a:t>When an event occurs a message is broadcasted to every listener</a:t>
            </a:r>
          </a:p>
          <a:p>
            <a:pPr eaLnBrk="1" hangingPunct="1"/>
            <a:r>
              <a:rPr lang="en-US" dirty="0" smtClean="0"/>
              <a:t>Messages</a:t>
            </a:r>
          </a:p>
          <a:p>
            <a:pPr lvl="1" eaLnBrk="1" hangingPunct="1"/>
            <a:r>
              <a:rPr lang="en-US" dirty="0" smtClean="0"/>
              <a:t>Have an address or target object</a:t>
            </a:r>
          </a:p>
          <a:p>
            <a:pPr lvl="1" eaLnBrk="1" hangingPunct="1"/>
            <a:r>
              <a:rPr lang="en-US" dirty="0" smtClean="0"/>
              <a:t>Usually only sent to one interface or object</a:t>
            </a:r>
          </a:p>
          <a:p>
            <a:pPr lvl="1" eaLnBrk="1" hangingPunct="1"/>
            <a:r>
              <a:rPr lang="en-US" dirty="0" smtClean="0"/>
              <a:t>Can be broadcast or sent to every object</a:t>
            </a:r>
          </a:p>
          <a:p>
            <a:pPr lvl="1" eaLnBrk="1" hangingPunct="1"/>
            <a:r>
              <a:rPr lang="en-US" dirty="0" smtClean="0"/>
              <a:t>Some languages use duck typing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505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Messages, Events, and Communication</vt:lpstr>
      <vt:lpstr>What are messages?</vt:lpstr>
      <vt:lpstr>Scripting Languages</vt:lpstr>
      <vt:lpstr>Why do we need them?</vt:lpstr>
      <vt:lpstr>Anatomy of a Message</vt:lpstr>
      <vt:lpstr>Simple Object Oriented Messages</vt:lpstr>
      <vt:lpstr>Simple Message Processing</vt:lpstr>
      <vt:lpstr>Message Passing</vt:lpstr>
      <vt:lpstr>Messages And Listeners</vt:lpstr>
      <vt:lpstr>Messages and Listener</vt:lpstr>
      <vt:lpstr>Message Queues</vt:lpstr>
      <vt:lpstr>Concrete vs Conceptual</vt:lpstr>
      <vt:lpstr>Signals and Slots</vt:lpstr>
      <vt:lpstr>Signals and Slots</vt:lpstr>
      <vt:lpstr>Message Extensions</vt:lpstr>
      <vt:lpstr>Improving Messages</vt:lpstr>
      <vt:lpstr>Function Pointers with Map</vt:lpstr>
      <vt:lpstr>Messages as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36</cp:revision>
  <dcterms:created xsi:type="dcterms:W3CDTF">2009-08-29T01:42:27Z</dcterms:created>
  <dcterms:modified xsi:type="dcterms:W3CDTF">2012-05-05T17:36:13Z</dcterms:modified>
</cp:coreProperties>
</file>