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24" r:id="rId3"/>
    <p:sldId id="330" r:id="rId4"/>
    <p:sldId id="331" r:id="rId5"/>
    <p:sldId id="332" r:id="rId6"/>
    <p:sldId id="335" r:id="rId7"/>
    <p:sldId id="333" r:id="rId8"/>
    <p:sldId id="380" r:id="rId9"/>
    <p:sldId id="368" r:id="rId10"/>
    <p:sldId id="359" r:id="rId11"/>
    <p:sldId id="370" r:id="rId12"/>
    <p:sldId id="337" r:id="rId13"/>
    <p:sldId id="357" r:id="rId14"/>
    <p:sldId id="338" r:id="rId15"/>
    <p:sldId id="358" r:id="rId16"/>
    <p:sldId id="360" r:id="rId17"/>
    <p:sldId id="371" r:id="rId18"/>
    <p:sldId id="379" r:id="rId19"/>
    <p:sldId id="378" r:id="rId20"/>
    <p:sldId id="381" r:id="rId21"/>
    <p:sldId id="340" r:id="rId22"/>
    <p:sldId id="341" r:id="rId23"/>
    <p:sldId id="354" r:id="rId24"/>
    <p:sldId id="353" r:id="rId25"/>
    <p:sldId id="356" r:id="rId26"/>
    <p:sldId id="365" r:id="rId27"/>
    <p:sldId id="326" r:id="rId28"/>
    <p:sldId id="355" r:id="rId29"/>
    <p:sldId id="374" r:id="rId30"/>
    <p:sldId id="364" r:id="rId31"/>
    <p:sldId id="342" r:id="rId32"/>
    <p:sldId id="375" r:id="rId33"/>
    <p:sldId id="376" r:id="rId34"/>
    <p:sldId id="377" r:id="rId35"/>
    <p:sldId id="343" r:id="rId36"/>
    <p:sldId id="327" r:id="rId37"/>
    <p:sldId id="346" r:id="rId38"/>
    <p:sldId id="347" r:id="rId39"/>
    <p:sldId id="362" r:id="rId40"/>
    <p:sldId id="361" r:id="rId41"/>
    <p:sldId id="363" r:id="rId42"/>
    <p:sldId id="35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FB825-6DD8-4DBC-8256-2494E666CEED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35630-4319-4F61-8544-8354A9F45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World builder enumerates registered</a:t>
            </a:r>
            <a:r>
              <a:rPr lang="en-GB" baseline="0" dirty="0" smtClean="0"/>
              <a:t> structures &amp; assets. Those with 3D representations are rendered in 3D view.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26CA-FDB2-477C-8982-4BB1D78F0D82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F794-4745-4C8F-9F1D-A22F5EE9FC06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Content Pipeline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the game load intermediate </a:t>
            </a:r>
            <a:r>
              <a:rPr lang="en-US" dirty="0" smtClean="0"/>
              <a:t>assets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long does </a:t>
            </a:r>
            <a:r>
              <a:rPr lang="en-US" dirty="0" smtClean="0"/>
              <a:t>it take to process?</a:t>
            </a:r>
          </a:p>
          <a:p>
            <a:r>
              <a:rPr lang="en-US" dirty="0" smtClean="0"/>
              <a:t>Translate Multiple Formats into a single structure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Processing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2743200"/>
            <a:ext cx="17526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FBX </a:t>
            </a:r>
            <a:r>
              <a:rPr lang="en-US" dirty="0" smtClean="0"/>
              <a:t>Importer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05200" y="3276600"/>
            <a:ext cx="17145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Generic Mesh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943600" y="2743200"/>
            <a:ext cx="17526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Xbox360 Mesh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943600" y="3352800"/>
            <a:ext cx="17526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PC Mesh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943600" y="3962400"/>
            <a:ext cx="17526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 smtClean="0"/>
              <a:t>iPhone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19200" y="3276600"/>
            <a:ext cx="17526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219200" y="3810000"/>
            <a:ext cx="17526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 smtClean="0"/>
              <a:t>Dae</a:t>
            </a:r>
            <a:r>
              <a:rPr lang="en-US" dirty="0" smtClean="0"/>
              <a:t> Importer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3162300" y="33909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6200000">
            <a:off x="5448300" y="33909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Systems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Assets need to be converted form editable form to final form.</a:t>
            </a:r>
          </a:p>
          <a:p>
            <a:r>
              <a:rPr lang="en-US" dirty="0" smtClean="0"/>
              <a:t>Can be done manually but automated system is much better</a:t>
            </a:r>
          </a:p>
          <a:p>
            <a:pPr lvl="1"/>
            <a:r>
              <a:rPr lang="en-US" dirty="0" smtClean="0"/>
              <a:t>Rebuild all assets quickly</a:t>
            </a:r>
          </a:p>
          <a:p>
            <a:pPr lvl="1"/>
            <a:r>
              <a:rPr lang="en-US" dirty="0" smtClean="0"/>
              <a:t>Integrating new assets is quick and </a:t>
            </a:r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Easy to detects errors</a:t>
            </a:r>
          </a:p>
          <a:p>
            <a:pPr lvl="1"/>
            <a:r>
              <a:rPr lang="en-US" dirty="0" smtClean="0"/>
              <a:t>Artists non programmers can import content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Build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Built into visual studio</a:t>
            </a:r>
          </a:p>
          <a:p>
            <a:r>
              <a:rPr lang="en-US" dirty="0" smtClean="0"/>
              <a:t>+ Easy to add command line tools.</a:t>
            </a:r>
          </a:p>
          <a:p>
            <a:r>
              <a:rPr lang="en-US" dirty="0" smtClean="0"/>
              <a:t>+ Detects rebuilds</a:t>
            </a:r>
          </a:p>
          <a:p>
            <a:r>
              <a:rPr lang="en-US" dirty="0" smtClean="0"/>
              <a:t>- Harder to do packaging</a:t>
            </a:r>
          </a:p>
          <a:p>
            <a:r>
              <a:rPr lang="en-US" dirty="0" smtClean="0"/>
              <a:t>- Interferes with build code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command line build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Make, </a:t>
            </a:r>
            <a:r>
              <a:rPr lang="en-US" dirty="0" err="1" smtClean="0"/>
              <a:t>Scons</a:t>
            </a:r>
            <a:r>
              <a:rPr lang="en-US" dirty="0" smtClean="0"/>
              <a:t>, Jam and others</a:t>
            </a:r>
          </a:p>
          <a:p>
            <a:r>
              <a:rPr lang="en-US" dirty="0" smtClean="0"/>
              <a:t>Very powerful but hard to set </a:t>
            </a:r>
            <a:r>
              <a:rPr lang="en-US" dirty="0" smtClean="0"/>
              <a:t>up </a:t>
            </a:r>
          </a:p>
          <a:p>
            <a:r>
              <a:rPr lang="en-US" dirty="0" smtClean="0"/>
              <a:t>Not designed for resource3s</a:t>
            </a:r>
            <a:endParaRPr lang="en-US" dirty="0" smtClean="0"/>
          </a:p>
          <a:p>
            <a:r>
              <a:rPr lang="en-US" dirty="0" smtClean="0"/>
              <a:t>Also pretty easy to roll your own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build rules to build assets</a:t>
            </a:r>
          </a:p>
          <a:p>
            <a:r>
              <a:rPr lang="en-US" dirty="0" smtClean="0"/>
              <a:t>Add assets to sources files (text) or have a nice GUI tool</a:t>
            </a:r>
          </a:p>
          <a:p>
            <a:r>
              <a:rPr lang="en-US" dirty="0" smtClean="0"/>
              <a:t>Have a way to set meta data (format, etc)</a:t>
            </a:r>
          </a:p>
          <a:p>
            <a:r>
              <a:rPr lang="en-US" dirty="0" smtClean="0"/>
              <a:t>Spit out final assets to some directory.</a:t>
            </a:r>
          </a:p>
          <a:p>
            <a:r>
              <a:rPr lang="en-US" dirty="0" smtClean="0"/>
              <a:t>Need to think about packages.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Build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very hard can use whatever language you want</a:t>
            </a:r>
          </a:p>
          <a:p>
            <a:r>
              <a:rPr lang="en-US" dirty="0" smtClean="0"/>
              <a:t>Much easier to make useful tools for system</a:t>
            </a:r>
          </a:p>
          <a:p>
            <a:r>
              <a:rPr lang="en-US" dirty="0" smtClean="0"/>
              <a:t>Use simple data file format for meta 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checking can be difficult</a:t>
            </a:r>
          </a:p>
          <a:p>
            <a:r>
              <a:rPr lang="en-US" dirty="0" smtClean="0"/>
              <a:t>Ability for resources to find what resource are needed for a particular resource</a:t>
            </a:r>
          </a:p>
          <a:p>
            <a:r>
              <a:rPr lang="en-US" dirty="0" smtClean="0"/>
              <a:t>Find all dependencies in a level or scene file</a:t>
            </a:r>
          </a:p>
          <a:p>
            <a:r>
              <a:rPr lang="en-US" dirty="0" smtClean="0"/>
              <a:t>Building compact levels</a:t>
            </a:r>
          </a:p>
          <a:p>
            <a:r>
              <a:rPr lang="en-US" dirty="0" smtClean="0"/>
              <a:t>Incremental Building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System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Resource Types</a:t>
            </a:r>
          </a:p>
          <a:p>
            <a:r>
              <a:rPr lang="en-US" dirty="0" smtClean="0"/>
              <a:t>Creation, Deletion, Editing</a:t>
            </a:r>
          </a:p>
          <a:p>
            <a:r>
              <a:rPr lang="en-US" dirty="0" smtClean="0"/>
              <a:t>Resource Referencing</a:t>
            </a:r>
          </a:p>
          <a:p>
            <a:r>
              <a:rPr lang="en-US" dirty="0" smtClean="0"/>
              <a:t>Resource Relocation</a:t>
            </a:r>
          </a:p>
          <a:p>
            <a:r>
              <a:rPr lang="en-US" dirty="0" smtClean="0"/>
              <a:t>Referential Integrity</a:t>
            </a:r>
          </a:p>
          <a:p>
            <a:r>
              <a:rPr lang="en-US" dirty="0" smtClean="0"/>
              <a:t>Packing and Grouping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talk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it is.</a:t>
            </a:r>
          </a:p>
          <a:p>
            <a:r>
              <a:rPr lang="en-US" dirty="0" smtClean="0"/>
              <a:t>Why you should care.</a:t>
            </a:r>
          </a:p>
          <a:p>
            <a:r>
              <a:rPr lang="en-US" dirty="0" smtClean="0"/>
              <a:t>What the big studios do.</a:t>
            </a:r>
          </a:p>
          <a:p>
            <a:r>
              <a:rPr lang="en-US" dirty="0" smtClean="0"/>
              <a:t>What actually matters to you right now.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Asset can be removed rename and deleted.</a:t>
            </a:r>
          </a:p>
          <a:p>
            <a:r>
              <a:rPr lang="en-US" dirty="0" smtClean="0"/>
              <a:t>How do you maintain a reference in a file system?</a:t>
            </a:r>
          </a:p>
          <a:p>
            <a:pPr lvl="1"/>
            <a:r>
              <a:rPr lang="en-US" dirty="0" smtClean="0"/>
              <a:t>Absolute Path?</a:t>
            </a:r>
          </a:p>
          <a:p>
            <a:pPr lvl="1"/>
            <a:r>
              <a:rPr lang="en-US" dirty="0" smtClean="0"/>
              <a:t>Id System (GUIDS)</a:t>
            </a:r>
          </a:p>
          <a:p>
            <a:r>
              <a:rPr lang="en-US" dirty="0" smtClean="0"/>
              <a:t>Prevent Asset Duplicates and Naming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Editor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your game edits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student games this is your primary bottleneck</a:t>
            </a:r>
          </a:p>
          <a:p>
            <a:r>
              <a:rPr lang="en-US" dirty="0" smtClean="0"/>
              <a:t>Critical to have fast turn around</a:t>
            </a:r>
          </a:p>
          <a:p>
            <a:r>
              <a:rPr lang="en-US" dirty="0" smtClean="0"/>
              <a:t>Easy of use less important</a:t>
            </a:r>
          </a:p>
          <a:p>
            <a:r>
              <a:rPr lang="en-US" dirty="0" smtClean="0"/>
              <a:t>Do not have dedicated tools </a:t>
            </a:r>
            <a:r>
              <a:rPr lang="en-US" dirty="0" smtClean="0"/>
              <a:t>team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</a:t>
            </a:r>
            <a:endParaRPr lang="en-US" dirty="0"/>
          </a:p>
        </p:txBody>
      </p:sp>
      <p:pic>
        <p:nvPicPr>
          <p:cNvPr id="6" name="Content Placeholder 5" descr="Detonator-MushroomClou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533400"/>
            <a:ext cx="8704581" cy="54403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8" y="300038"/>
            <a:ext cx="7820025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Edit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041" y="0"/>
            <a:ext cx="887791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ZeroEdi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33400"/>
            <a:ext cx="9144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Game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+ Faster turn around time</a:t>
            </a:r>
          </a:p>
          <a:p>
            <a:r>
              <a:rPr lang="en-US" dirty="0" smtClean="0"/>
              <a:t>+ Complete control</a:t>
            </a:r>
          </a:p>
          <a:p>
            <a:r>
              <a:rPr lang="en-US" dirty="0" smtClean="0"/>
              <a:t>+ WYSIWYG (what you see is what you get)</a:t>
            </a:r>
          </a:p>
          <a:p>
            <a:r>
              <a:rPr lang="en-US" dirty="0" smtClean="0"/>
              <a:t>+ Do not need to write other tool</a:t>
            </a:r>
          </a:p>
          <a:p>
            <a:r>
              <a:rPr lang="en-US" dirty="0" smtClean="0"/>
              <a:t>- More bugs in editor more bugs in game</a:t>
            </a:r>
          </a:p>
          <a:p>
            <a:r>
              <a:rPr lang="en-US" dirty="0" smtClean="0"/>
              <a:t>- Problems with engine blocks content</a:t>
            </a:r>
          </a:p>
          <a:p>
            <a:r>
              <a:rPr lang="en-US" dirty="0" smtClean="0"/>
              <a:t>- Not easy to use modern languages like C#</a:t>
            </a:r>
          </a:p>
          <a:p>
            <a:r>
              <a:rPr lang="en-US" dirty="0" smtClean="0"/>
              <a:t>- Bloats game runtime (longer builds)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 Grid</a:t>
            </a:r>
          </a:p>
          <a:p>
            <a:pPr lvl="1"/>
            <a:r>
              <a:rPr lang="en-US" dirty="0" smtClean="0"/>
              <a:t>Ant Tweak Bar</a:t>
            </a:r>
          </a:p>
          <a:p>
            <a:r>
              <a:rPr lang="en-US" dirty="0" smtClean="0"/>
              <a:t>Scene Tree</a:t>
            </a:r>
          </a:p>
          <a:p>
            <a:r>
              <a:rPr lang="en-US" dirty="0" smtClean="0"/>
              <a:t>Asset Tree</a:t>
            </a:r>
          </a:p>
          <a:p>
            <a:r>
              <a:rPr lang="en-US" dirty="0" smtClean="0"/>
              <a:t>Gizmos</a:t>
            </a:r>
          </a:p>
          <a:p>
            <a:pPr lvl="1"/>
            <a:r>
              <a:rPr lang="en-US" dirty="0" smtClean="0"/>
              <a:t>Scale, Rotate, Translate.</a:t>
            </a:r>
          </a:p>
          <a:p>
            <a:r>
              <a:rPr lang="en-US" dirty="0" smtClean="0"/>
              <a:t>Scene view</a:t>
            </a:r>
          </a:p>
          <a:p>
            <a:pPr lvl="1"/>
            <a:r>
              <a:rPr lang="en-US" dirty="0" smtClean="0"/>
              <a:t>Sometimes split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Chrispe\Desktop\PropGr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0"/>
            <a:ext cx="3505200" cy="68277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by which data is changed from the editing form to the final game form.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Vs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are not the same as serialization.</a:t>
            </a:r>
          </a:p>
          <a:p>
            <a:r>
              <a:rPr lang="en-US" dirty="0" smtClean="0"/>
              <a:t>Properties are function calls</a:t>
            </a:r>
          </a:p>
          <a:p>
            <a:pPr lvl="1"/>
            <a:r>
              <a:rPr lang="en-US" dirty="0" err="1" smtClean="0"/>
              <a:t>GetProperty</a:t>
            </a:r>
            <a:endParaRPr lang="en-US" dirty="0" smtClean="0"/>
          </a:p>
          <a:p>
            <a:pPr lvl="1"/>
            <a:r>
              <a:rPr lang="en-US" dirty="0" err="1" smtClean="0"/>
              <a:t>SetProperty</a:t>
            </a:r>
            <a:endParaRPr lang="en-US" dirty="0" smtClean="0"/>
          </a:p>
          <a:p>
            <a:pPr lvl="1"/>
            <a:r>
              <a:rPr lang="en-US" dirty="0" smtClean="0"/>
              <a:t>Do not just change value in memory</a:t>
            </a:r>
          </a:p>
          <a:p>
            <a:r>
              <a:rPr lang="en-US" dirty="0" smtClean="0"/>
              <a:t>Serialization is just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In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using a UI framework</a:t>
            </a:r>
          </a:p>
          <a:p>
            <a:pPr lvl="1"/>
            <a:r>
              <a:rPr lang="en-US" dirty="0" err="1" smtClean="0"/>
              <a:t>AntTweakBar</a:t>
            </a:r>
            <a:endParaRPr lang="en-US" dirty="0" smtClean="0"/>
          </a:p>
          <a:p>
            <a:pPr lvl="1"/>
            <a:r>
              <a:rPr lang="en-US" dirty="0" smtClean="0"/>
              <a:t>CEGUI (Crazy Eddies </a:t>
            </a:r>
            <a:r>
              <a:rPr lang="en-US" dirty="0" err="1" smtClean="0"/>
              <a:t>Gui</a:t>
            </a:r>
            <a:r>
              <a:rPr lang="en-US" dirty="0" smtClean="0"/>
              <a:t> system for games)</a:t>
            </a:r>
          </a:p>
          <a:p>
            <a:pPr lvl="1"/>
            <a:r>
              <a:rPr lang="en-US" dirty="0" smtClean="0"/>
              <a:t>Wrap your game with </a:t>
            </a:r>
            <a:r>
              <a:rPr lang="en-US" dirty="0" err="1" smtClean="0"/>
              <a:t>WxWidgets</a:t>
            </a:r>
            <a:r>
              <a:rPr lang="en-US" dirty="0" smtClean="0"/>
              <a:t>, Qt, </a:t>
            </a:r>
            <a:r>
              <a:rPr lang="en-US" dirty="0" err="1" smtClean="0"/>
              <a:t>WinForms</a:t>
            </a:r>
            <a:r>
              <a:rPr lang="en-US" dirty="0" smtClean="0"/>
              <a:t>, C#, Borland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 Library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windows explorer!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Chrispe\Desktop\ContentBrowser_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9600"/>
            <a:ext cx="8763001" cy="5476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Chrispe\Desktop\ContentGr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381000"/>
            <a:ext cx="9965026" cy="58584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3D Package (Max/Maya/Blender)</a:t>
            </a:r>
          </a:p>
          <a:p>
            <a:r>
              <a:rPr lang="en-US" dirty="0" smtClean="0"/>
              <a:t>Build your own using </a:t>
            </a:r>
            <a:r>
              <a:rPr lang="en-US" dirty="0" err="1" smtClean="0"/>
              <a:t>WxWidgets</a:t>
            </a:r>
            <a:r>
              <a:rPr lang="en-US" dirty="0" smtClean="0"/>
              <a:t>, Qt, C# , etc</a:t>
            </a:r>
          </a:p>
          <a:p>
            <a:r>
              <a:rPr lang="en-US" dirty="0" smtClean="0"/>
              <a:t>Very little game editing tools out there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3D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Max, Maya, or Blender can be used as an editor</a:t>
            </a:r>
          </a:p>
          <a:p>
            <a:r>
              <a:rPr lang="en-US" dirty="0" smtClean="0"/>
              <a:t>Max and Maya both support using scripts to build custom </a:t>
            </a:r>
            <a:r>
              <a:rPr lang="en-US" dirty="0" err="1" smtClean="0"/>
              <a:t>Ui</a:t>
            </a:r>
            <a:r>
              <a:rPr lang="en-US" dirty="0" smtClean="0"/>
              <a:t> and writing custom exporters</a:t>
            </a:r>
          </a:p>
          <a:p>
            <a:r>
              <a:rPr lang="en-US" dirty="0" smtClean="0"/>
              <a:t>Take advantage of the application data attribute system</a:t>
            </a:r>
          </a:p>
          <a:p>
            <a:r>
              <a:rPr lang="en-US" dirty="0" smtClean="0"/>
              <a:t>Example scripts on </a:t>
            </a:r>
            <a:r>
              <a:rPr lang="en-US" dirty="0" err="1" smtClean="0"/>
              <a:t>GameCentral</a:t>
            </a:r>
            <a:endParaRPr lang="en-US" dirty="0" smtClean="0"/>
          </a:p>
          <a:p>
            <a:r>
              <a:rPr lang="en-US" dirty="0" smtClean="0"/>
              <a:t>+ Quick and easy to build</a:t>
            </a:r>
          </a:p>
          <a:p>
            <a:r>
              <a:rPr lang="en-US" dirty="0" smtClean="0"/>
              <a:t>+ Robust UI and Gizmos</a:t>
            </a:r>
          </a:p>
          <a:p>
            <a:r>
              <a:rPr lang="en-US" dirty="0" smtClean="0"/>
              <a:t>- No concept of asset building</a:t>
            </a:r>
          </a:p>
          <a:p>
            <a:r>
              <a:rPr lang="en-US" dirty="0" smtClean="0"/>
              <a:t>- Need access to Maya/Max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Archetypes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archetype is a prototype or the original model (blueprint, prefab, etc.) for an object.</a:t>
            </a:r>
          </a:p>
          <a:p>
            <a:r>
              <a:rPr lang="en-US" dirty="0" smtClean="0"/>
              <a:t>The factory uses the archetype to build the object and then run time data is modified as needed. (such as position).</a:t>
            </a:r>
          </a:p>
          <a:p>
            <a:pPr lvl="1"/>
            <a:r>
              <a:rPr lang="en-US" dirty="0" smtClean="0"/>
              <a:t>Object = Car</a:t>
            </a:r>
          </a:p>
          <a:p>
            <a:pPr lvl="1"/>
            <a:r>
              <a:rPr lang="en-US" dirty="0" smtClean="0"/>
              <a:t>Archetype = Gray Model 2 BMW</a:t>
            </a:r>
          </a:p>
          <a:p>
            <a:pPr lvl="1"/>
            <a:r>
              <a:rPr lang="en-US" dirty="0" smtClean="0"/>
              <a:t>Instance = Bill’s BMW, that BMW on the corner, etc.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Archetypes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Very important for game editor</a:t>
            </a:r>
          </a:p>
          <a:p>
            <a:r>
              <a:rPr lang="en-US" dirty="0" smtClean="0"/>
              <a:t>Makes it easy to change game without modifying all levels.</a:t>
            </a:r>
          </a:p>
          <a:p>
            <a:r>
              <a:rPr lang="en-US" dirty="0" smtClean="0"/>
              <a:t>What data do you want to have changed per object?</a:t>
            </a:r>
          </a:p>
          <a:p>
            <a:pPr lvl="1"/>
            <a:r>
              <a:rPr lang="en-US" dirty="0" smtClean="0"/>
              <a:t>Position, Scale, Rotation?</a:t>
            </a:r>
          </a:p>
          <a:p>
            <a:r>
              <a:rPr lang="en-US" dirty="0" smtClean="0"/>
              <a:t>Can archetype override everything?</a:t>
            </a:r>
          </a:p>
          <a:p>
            <a:r>
              <a:rPr lang="en-US" dirty="0" smtClean="0"/>
              <a:t>Can an instance override individual properties?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level you will want to place an object multiple times.</a:t>
            </a:r>
          </a:p>
          <a:p>
            <a:r>
              <a:rPr lang="en-US" dirty="0" smtClean="0"/>
              <a:t>Use archetypes to alias out the objects so their properties can be adjusted.</a:t>
            </a:r>
          </a:p>
          <a:p>
            <a:r>
              <a:rPr lang="en-US" dirty="0" smtClean="0"/>
              <a:t>The loader then overrides the position, rotation, or whatever else.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0" y="228600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3Ds Max / </a:t>
            </a:r>
            <a:r>
              <a:rPr lang="en-US" dirty="0" smtClean="0"/>
              <a:t>Maya/ </a:t>
            </a:r>
            <a:r>
              <a:rPr lang="en-US" dirty="0" err="1" smtClean="0"/>
              <a:t>PhotoShop</a:t>
            </a:r>
            <a:endParaRPr lang="en-US" dirty="0"/>
          </a:p>
        </p:txBody>
      </p:sp>
      <p:sp>
        <p:nvSpPr>
          <p:cNvPr id="7" name="Snip Diagonal Corner Rectangle 6"/>
          <p:cNvSpPr/>
          <p:nvPr/>
        </p:nvSpPr>
        <p:spPr>
          <a:xfrm>
            <a:off x="3276600" y="1257300"/>
            <a:ext cx="2286000" cy="4953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Working Assets</a:t>
            </a:r>
          </a:p>
          <a:p>
            <a:pPr algn="ctr">
              <a:defRPr/>
            </a:pPr>
            <a:r>
              <a:rPr lang="en-US" dirty="0"/>
              <a:t>.max / .</a:t>
            </a:r>
            <a:r>
              <a:rPr lang="en-US" dirty="0" err="1"/>
              <a:t>mb</a:t>
            </a:r>
            <a:r>
              <a:rPr lang="en-US" dirty="0"/>
              <a:t> / .</a:t>
            </a:r>
            <a:r>
              <a:rPr lang="en-US" dirty="0" err="1"/>
              <a:t>psd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743200" y="2286000"/>
            <a:ext cx="17526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FBX Exporter</a:t>
            </a:r>
          </a:p>
        </p:txBody>
      </p:sp>
      <p:sp>
        <p:nvSpPr>
          <p:cNvPr id="11" name="Snip Diagonal Corner Rectangle 10"/>
          <p:cNvSpPr/>
          <p:nvPr/>
        </p:nvSpPr>
        <p:spPr>
          <a:xfrm>
            <a:off x="4572000" y="3162300"/>
            <a:ext cx="838200" cy="4953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.</a:t>
            </a:r>
            <a:r>
              <a:rPr lang="en-US" dirty="0" err="1"/>
              <a:t>tga</a:t>
            </a:r>
            <a:endParaRPr lang="en-US" dirty="0"/>
          </a:p>
        </p:txBody>
      </p:sp>
      <p:sp>
        <p:nvSpPr>
          <p:cNvPr id="17" name="Snip Diagonal Corner Rectangle 16"/>
          <p:cNvSpPr/>
          <p:nvPr/>
        </p:nvSpPr>
        <p:spPr>
          <a:xfrm>
            <a:off x="3505200" y="3162300"/>
            <a:ext cx="898525" cy="4953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.</a:t>
            </a:r>
            <a:r>
              <a:rPr lang="en-US" dirty="0" err="1"/>
              <a:t>fbx</a:t>
            </a:r>
            <a:r>
              <a:rPr lang="en-US" dirty="0"/>
              <a:t>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752600" y="4114800"/>
            <a:ext cx="17145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FBX Converter</a:t>
            </a:r>
          </a:p>
        </p:txBody>
      </p:sp>
      <p:sp>
        <p:nvSpPr>
          <p:cNvPr id="20" name="Snip Diagonal Corner Rectangle 19"/>
          <p:cNvSpPr/>
          <p:nvPr/>
        </p:nvSpPr>
        <p:spPr>
          <a:xfrm>
            <a:off x="3200400" y="4648200"/>
            <a:ext cx="609600" cy="4953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bin</a:t>
            </a:r>
          </a:p>
        </p:txBody>
      </p:sp>
      <p:sp>
        <p:nvSpPr>
          <p:cNvPr id="21" name="Snip Diagonal Corner Rectangle 20"/>
          <p:cNvSpPr/>
          <p:nvPr/>
        </p:nvSpPr>
        <p:spPr>
          <a:xfrm>
            <a:off x="3886200" y="4648200"/>
            <a:ext cx="609600" cy="4953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bin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667000" y="5257800"/>
            <a:ext cx="35052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Packager</a:t>
            </a:r>
            <a:endParaRPr lang="en-US" dirty="0"/>
          </a:p>
        </p:txBody>
      </p:sp>
      <p:sp>
        <p:nvSpPr>
          <p:cNvPr id="25" name="Snip Diagonal Corner Rectangle 24"/>
          <p:cNvSpPr/>
          <p:nvPr/>
        </p:nvSpPr>
        <p:spPr>
          <a:xfrm>
            <a:off x="2857500" y="6134100"/>
            <a:ext cx="3124200" cy="4953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Final </a:t>
            </a:r>
            <a:r>
              <a:rPr lang="en-US" dirty="0"/>
              <a:t>Package</a:t>
            </a:r>
          </a:p>
        </p:txBody>
      </p:sp>
      <p:sp>
        <p:nvSpPr>
          <p:cNvPr id="29" name="Snip Diagonal Corner Rectangle 28"/>
          <p:cNvSpPr/>
          <p:nvPr/>
        </p:nvSpPr>
        <p:spPr>
          <a:xfrm>
            <a:off x="4533900" y="4648200"/>
            <a:ext cx="609600" cy="4953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dds</a:t>
            </a:r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>
            <a:off x="4343400" y="8382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4343400" y="19431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rot="10800000">
            <a:off x="609600" y="1866900"/>
            <a:ext cx="8001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342900" y="4000500"/>
            <a:ext cx="8001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 rot="16200000">
            <a:off x="114300" y="647700"/>
            <a:ext cx="16002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Source Assets</a:t>
            </a:r>
          </a:p>
        </p:txBody>
      </p:sp>
      <p:sp>
        <p:nvSpPr>
          <p:cNvPr id="43" name="Rounded Rectangle 42"/>
          <p:cNvSpPr/>
          <p:nvPr/>
        </p:nvSpPr>
        <p:spPr>
          <a:xfrm rot="16200000">
            <a:off x="0" y="2590800"/>
            <a:ext cx="16764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Intermediate Assets</a:t>
            </a:r>
          </a:p>
        </p:txBody>
      </p:sp>
      <p:sp>
        <p:nvSpPr>
          <p:cNvPr id="45" name="Down Arrow 44"/>
          <p:cNvSpPr/>
          <p:nvPr/>
        </p:nvSpPr>
        <p:spPr>
          <a:xfrm>
            <a:off x="4305300" y="28194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Snip Diagonal Corner Rectangle 46"/>
          <p:cNvSpPr/>
          <p:nvPr/>
        </p:nvSpPr>
        <p:spPr>
          <a:xfrm>
            <a:off x="5219700" y="4648200"/>
            <a:ext cx="609600" cy="4953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…</a:t>
            </a:r>
          </a:p>
        </p:txBody>
      </p:sp>
      <p:sp>
        <p:nvSpPr>
          <p:cNvPr id="48" name="Down Arrow 47"/>
          <p:cNvSpPr/>
          <p:nvPr/>
        </p:nvSpPr>
        <p:spPr>
          <a:xfrm>
            <a:off x="4305300" y="37338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Down Arrow 48"/>
          <p:cNvSpPr/>
          <p:nvPr/>
        </p:nvSpPr>
        <p:spPr>
          <a:xfrm>
            <a:off x="4305300" y="57531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 rot="16200000">
            <a:off x="-38100" y="4953000"/>
            <a:ext cx="16764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Final Assets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581400" y="4114800"/>
            <a:ext cx="20955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Nvidia</a:t>
            </a:r>
            <a:r>
              <a:rPr lang="en-US" dirty="0"/>
              <a:t> Texture Tools</a:t>
            </a:r>
          </a:p>
        </p:txBody>
      </p:sp>
      <p:sp>
        <p:nvSpPr>
          <p:cNvPr id="27" name="Snip Diagonal Corner Rectangle 26"/>
          <p:cNvSpPr/>
          <p:nvPr/>
        </p:nvSpPr>
        <p:spPr>
          <a:xfrm>
            <a:off x="5524500" y="3162300"/>
            <a:ext cx="838200" cy="4953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.</a:t>
            </a:r>
            <a:r>
              <a:rPr lang="en-US" dirty="0" err="1"/>
              <a:t>png</a:t>
            </a:r>
            <a:endParaRPr lang="en-US" dirty="0"/>
          </a:p>
        </p:txBody>
      </p:sp>
      <p:sp>
        <p:nvSpPr>
          <p:cNvPr id="28" name="Snip Diagonal Corner Rectangle 27"/>
          <p:cNvSpPr/>
          <p:nvPr/>
        </p:nvSpPr>
        <p:spPr>
          <a:xfrm>
            <a:off x="2552700" y="3162300"/>
            <a:ext cx="838200" cy="4953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.xml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791200" y="4114800"/>
            <a:ext cx="20955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Binary Converter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572000" y="2286000"/>
            <a:ext cx="17526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Other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Spawners</a:t>
            </a:r>
            <a:r>
              <a:rPr lang="en-US" dirty="0" smtClean="0"/>
              <a:t> / Triggers /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placing </a:t>
            </a:r>
            <a:r>
              <a:rPr lang="en-US" dirty="0" err="1" smtClean="0"/>
              <a:t>spawners</a:t>
            </a:r>
            <a:r>
              <a:rPr lang="en-US" dirty="0" smtClean="0"/>
              <a:t> instead of objects.</a:t>
            </a:r>
          </a:p>
          <a:p>
            <a:r>
              <a:rPr lang="en-US" dirty="0" smtClean="0"/>
              <a:t>Triggers for activating game events.</a:t>
            </a:r>
          </a:p>
          <a:p>
            <a:r>
              <a:rPr lang="en-US" dirty="0" smtClean="0"/>
              <a:t>Separate layers for ease of editing</a:t>
            </a:r>
          </a:p>
          <a:p>
            <a:pPr lvl="1"/>
            <a:r>
              <a:rPr lang="en-US" dirty="0" smtClean="0"/>
              <a:t>Lighting layer</a:t>
            </a:r>
          </a:p>
          <a:p>
            <a:pPr lvl="1"/>
            <a:r>
              <a:rPr lang="en-US" dirty="0" smtClean="0"/>
              <a:t>Game play layer</a:t>
            </a:r>
          </a:p>
          <a:p>
            <a:pPr lvl="1"/>
            <a:r>
              <a:rPr lang="en-US" dirty="0" smtClean="0"/>
              <a:t>Level Layer</a:t>
            </a:r>
          </a:p>
          <a:p>
            <a:r>
              <a:rPr lang="en-US" dirty="0" smtClean="0"/>
              <a:t>Can be stored as separate files for better merging</a:t>
            </a:r>
          </a:p>
          <a:p>
            <a:r>
              <a:rPr lang="en-US" dirty="0" smtClean="0"/>
              <a:t>Always should be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Spaces, Level or World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game create an object that all the world objects are in.</a:t>
            </a:r>
          </a:p>
          <a:p>
            <a:pPr lvl="1"/>
            <a:r>
              <a:rPr lang="en-US" dirty="0" smtClean="0"/>
              <a:t>Can be a composition</a:t>
            </a:r>
          </a:p>
          <a:p>
            <a:r>
              <a:rPr lang="en-US" dirty="0" smtClean="0"/>
              <a:t>When you play a level save the current world and create a new world.</a:t>
            </a:r>
          </a:p>
          <a:p>
            <a:r>
              <a:rPr lang="en-US" dirty="0" smtClean="0"/>
              <a:t>When you are done just jump back to the editor world.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it matter.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Game have a large amount of content.</a:t>
            </a:r>
          </a:p>
          <a:p>
            <a:r>
              <a:rPr lang="en-US" dirty="0" smtClean="0"/>
              <a:t>Take a long time to process</a:t>
            </a:r>
          </a:p>
          <a:p>
            <a:r>
              <a:rPr lang="en-US" dirty="0" smtClean="0"/>
              <a:t>For most of the team this is </a:t>
            </a:r>
            <a:r>
              <a:rPr lang="en-US" b="1" dirty="0" smtClean="0"/>
              <a:t>THE BOTTLENECK</a:t>
            </a:r>
          </a:p>
          <a:p>
            <a:r>
              <a:rPr lang="en-US" dirty="0" smtClean="0"/>
              <a:t>The more time it takes to build the content the slower everything goes.</a:t>
            </a:r>
          </a:p>
          <a:p>
            <a:r>
              <a:rPr lang="en-US" dirty="0" smtClean="0"/>
              <a:t>This means the game is less fun, looks worse, and sound worse.</a:t>
            </a:r>
          </a:p>
          <a:p>
            <a:r>
              <a:rPr lang="en-US" dirty="0" smtClean="0"/>
              <a:t>Content is KING</a:t>
            </a:r>
          </a:p>
          <a:p>
            <a:r>
              <a:rPr lang="en-US" dirty="0" smtClean="0"/>
              <a:t>A game engine is only as good as its pipeline.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Large 300 GB to 30 GB intermediate to 7 GB final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Diverse - Meshes, textures, sounds, cinematic sequences, object placement, physics meshes, trigger definitions, etc.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Expensive programs – Photoshop, </a:t>
            </a:r>
            <a:r>
              <a:rPr lang="en-US" dirty="0" err="1" smtClean="0"/>
              <a:t>Zbrush</a:t>
            </a:r>
            <a:r>
              <a:rPr lang="en-US" dirty="0" smtClean="0"/>
              <a:t>, Max/Maya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Made by lots of people (50 artists/designers) compared to 10 </a:t>
            </a:r>
            <a:r>
              <a:rPr lang="en-US" dirty="0" err="1" smtClean="0"/>
              <a:t>devs</a:t>
            </a:r>
            <a:r>
              <a:rPr lang="en-US" dirty="0" smtClean="0"/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Lots and lots of files (10,000 sounds </a:t>
            </a:r>
            <a:r>
              <a:rPr lang="en-US" dirty="0" err="1" smtClean="0"/>
              <a:t>fxs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Diverse but two main categories</a:t>
            </a:r>
          </a:p>
          <a:p>
            <a:r>
              <a:rPr lang="en-US" dirty="0" smtClean="0"/>
              <a:t>Raw assets</a:t>
            </a:r>
          </a:p>
          <a:p>
            <a:pPr lvl="1"/>
            <a:r>
              <a:rPr lang="en-US" dirty="0" smtClean="0"/>
              <a:t>Sounds, Textures, Models, Animations</a:t>
            </a:r>
          </a:p>
          <a:p>
            <a:pPr lvl="1"/>
            <a:r>
              <a:rPr lang="en-US" dirty="0" smtClean="0"/>
              <a:t>Need to be baked to be useful</a:t>
            </a:r>
          </a:p>
          <a:p>
            <a:pPr lvl="1"/>
            <a:r>
              <a:rPr lang="en-US" dirty="0" smtClean="0"/>
              <a:t>Very large and lots of processing</a:t>
            </a:r>
          </a:p>
          <a:p>
            <a:r>
              <a:rPr lang="en-US" dirty="0" smtClean="0"/>
              <a:t>Data assets</a:t>
            </a:r>
          </a:p>
          <a:p>
            <a:pPr lvl="1"/>
            <a:r>
              <a:rPr lang="en-US" dirty="0" smtClean="0"/>
              <a:t>Level files, scripts, </a:t>
            </a:r>
          </a:p>
          <a:p>
            <a:pPr lvl="1"/>
            <a:r>
              <a:rPr lang="en-US" dirty="0" smtClean="0"/>
              <a:t>Can be used directly easily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edited by content tools such as 3ds Max, Maya, Photoshop etc.</a:t>
            </a:r>
          </a:p>
          <a:p>
            <a:r>
              <a:rPr lang="en-US" dirty="0" smtClean="0"/>
              <a:t>Can easily be lost</a:t>
            </a:r>
          </a:p>
          <a:p>
            <a:r>
              <a:rPr lang="en-US" dirty="0" smtClean="0"/>
              <a:t>Need a way of tracking files source files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about data</a:t>
            </a:r>
          </a:p>
          <a:p>
            <a:r>
              <a:rPr lang="en-US" dirty="0" smtClean="0"/>
              <a:t>Need to store additional data with source assets hard to do in a generic way</a:t>
            </a:r>
          </a:p>
          <a:p>
            <a:r>
              <a:rPr lang="en-US" dirty="0" smtClean="0"/>
              <a:t>Generate a meta data file</a:t>
            </a:r>
          </a:p>
          <a:p>
            <a:pPr lvl="1"/>
            <a:r>
              <a:rPr lang="en-US" dirty="0" smtClean="0"/>
              <a:t>In same location</a:t>
            </a:r>
          </a:p>
          <a:p>
            <a:pPr lvl="1"/>
            <a:r>
              <a:rPr lang="en-US" dirty="0" smtClean="0"/>
              <a:t>In some kind of database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5089</TotalTime>
  <Words>1202</Words>
  <Application>Microsoft Office PowerPoint</Application>
  <PresentationFormat>On-screen Show (4:3)</PresentationFormat>
  <Paragraphs>208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Content Pipeline</vt:lpstr>
      <vt:lpstr>What to talk about</vt:lpstr>
      <vt:lpstr>What is it?</vt:lpstr>
      <vt:lpstr>Slide 4</vt:lpstr>
      <vt:lpstr>Why does it matter.</vt:lpstr>
      <vt:lpstr>What does it look like?</vt:lpstr>
      <vt:lpstr>Content Types</vt:lpstr>
      <vt:lpstr>Source Files</vt:lpstr>
      <vt:lpstr>Meta Data</vt:lpstr>
      <vt:lpstr>Intermediate Assets</vt:lpstr>
      <vt:lpstr>Content Processing</vt:lpstr>
      <vt:lpstr>Build Systems</vt:lpstr>
      <vt:lpstr>Builds System</vt:lpstr>
      <vt:lpstr>Visual Studio Build Rules</vt:lpstr>
      <vt:lpstr>Using a command line build system</vt:lpstr>
      <vt:lpstr>Build System</vt:lpstr>
      <vt:lpstr>Custom Build System</vt:lpstr>
      <vt:lpstr>Dependencies</vt:lpstr>
      <vt:lpstr>Content System Features</vt:lpstr>
      <vt:lpstr>Referential Integrity</vt:lpstr>
      <vt:lpstr>The Editor</vt:lpstr>
      <vt:lpstr>How your game edits levels</vt:lpstr>
      <vt:lpstr>Unity</vt:lpstr>
      <vt:lpstr>Slide 24</vt:lpstr>
      <vt:lpstr>Slide 25</vt:lpstr>
      <vt:lpstr>Slide 26</vt:lpstr>
      <vt:lpstr>In Game Editor</vt:lpstr>
      <vt:lpstr>Common Elements</vt:lpstr>
      <vt:lpstr>Slide 29</vt:lpstr>
      <vt:lpstr>Properties Vs Serialization</vt:lpstr>
      <vt:lpstr>Support In game</vt:lpstr>
      <vt:lpstr>Content Library </vt:lpstr>
      <vt:lpstr>Slide 33</vt:lpstr>
      <vt:lpstr>Slide 34</vt:lpstr>
      <vt:lpstr>External Editors</vt:lpstr>
      <vt:lpstr>Using a 3D Packages</vt:lpstr>
      <vt:lpstr>Archetypes</vt:lpstr>
      <vt:lpstr>Archetypes</vt:lpstr>
      <vt:lpstr>Levels</vt:lpstr>
      <vt:lpstr>Spawners / Triggers / Layers</vt:lpstr>
      <vt:lpstr>Spaces, Level or World Object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Chrispe</dc:creator>
  <cp:lastModifiedBy>Chris Peters</cp:lastModifiedBy>
  <cp:revision>80</cp:revision>
  <dcterms:created xsi:type="dcterms:W3CDTF">2009-08-29T01:42:27Z</dcterms:created>
  <dcterms:modified xsi:type="dcterms:W3CDTF">2012-06-04T23:59:06Z</dcterms:modified>
</cp:coreProperties>
</file>