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8" r:id="rId3"/>
    <p:sldId id="297" r:id="rId4"/>
    <p:sldId id="288" r:id="rId5"/>
    <p:sldId id="284" r:id="rId6"/>
    <p:sldId id="279" r:id="rId7"/>
    <p:sldId id="299" r:id="rId8"/>
    <p:sldId id="287" r:id="rId9"/>
    <p:sldId id="289" r:id="rId10"/>
    <p:sldId id="286" r:id="rId11"/>
    <p:sldId id="282" r:id="rId12"/>
    <p:sldId id="291" r:id="rId13"/>
    <p:sldId id="292" r:id="rId14"/>
    <p:sldId id="280" r:id="rId15"/>
    <p:sldId id="300" r:id="rId16"/>
    <p:sldId id="281" r:id="rId17"/>
    <p:sldId id="283" r:id="rId18"/>
    <p:sldId id="293" r:id="rId19"/>
    <p:sldId id="295" r:id="rId20"/>
    <p:sldId id="294" r:id="rId21"/>
    <p:sldId id="285" r:id="rId22"/>
    <p:sldId id="290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Game </a:t>
            </a:r>
            <a:r>
              <a:rPr lang="en-US" sz="4800" dirty="0" smtClean="0"/>
              <a:t>Engine Elements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Resources</a:t>
            </a:r>
          </a:p>
          <a:p>
            <a:r>
              <a:rPr lang="en-US" dirty="0" smtClean="0"/>
              <a:t>Resource Loading and Load balancing</a:t>
            </a:r>
          </a:p>
          <a:p>
            <a:r>
              <a:rPr lang="en-US" dirty="0" smtClean="0"/>
              <a:t>Package loading and Streaming</a:t>
            </a:r>
          </a:p>
          <a:p>
            <a:r>
              <a:rPr lang="en-US" dirty="0" smtClean="0"/>
              <a:t>Reference Management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Management</a:t>
            </a:r>
          </a:p>
          <a:p>
            <a:r>
              <a:rPr lang="en-US" dirty="0" smtClean="0"/>
              <a:t>Safe </a:t>
            </a:r>
            <a:r>
              <a:rPr lang="en-US" dirty="0" smtClean="0"/>
              <a:t>handles</a:t>
            </a:r>
            <a:endParaRPr lang="en-US" dirty="0" smtClean="0"/>
          </a:p>
          <a:p>
            <a:r>
              <a:rPr lang="en-US" dirty="0" smtClean="0"/>
              <a:t>Properties and </a:t>
            </a:r>
            <a:r>
              <a:rPr lang="en-US" dirty="0" smtClean="0"/>
              <a:t>Reflection</a:t>
            </a:r>
          </a:p>
          <a:p>
            <a:r>
              <a:rPr lang="en-US" dirty="0" smtClean="0"/>
              <a:t>High Level threading</a:t>
            </a:r>
          </a:p>
          <a:p>
            <a:r>
              <a:rPr lang="en-US" dirty="0" smtClean="0"/>
              <a:t>Events and Messages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Playback</a:t>
            </a:r>
            <a:endParaRPr lang="en-US" dirty="0" smtClean="0"/>
          </a:p>
          <a:p>
            <a:r>
              <a:rPr lang="en-US" dirty="0" smtClean="0"/>
              <a:t>Animation State management</a:t>
            </a:r>
          </a:p>
          <a:p>
            <a:r>
              <a:rPr lang="en-US" dirty="0" smtClean="0"/>
              <a:t>Blend Graphs and States</a:t>
            </a:r>
          </a:p>
          <a:p>
            <a:r>
              <a:rPr lang="en-US" dirty="0" smtClean="0"/>
              <a:t>Animation Compression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 Abstraction</a:t>
            </a:r>
          </a:p>
          <a:p>
            <a:pPr lvl="1"/>
            <a:r>
              <a:rPr lang="en-US" dirty="0" smtClean="0"/>
              <a:t>DirectX and OpenGL</a:t>
            </a:r>
          </a:p>
          <a:p>
            <a:pPr lvl="1"/>
            <a:r>
              <a:rPr lang="en-US" dirty="0" err="1" smtClean="0"/>
              <a:t>Shaders</a:t>
            </a:r>
            <a:r>
              <a:rPr lang="en-US" dirty="0" smtClean="0"/>
              <a:t> and access to the GPU</a:t>
            </a:r>
          </a:p>
          <a:p>
            <a:pPr lvl="1"/>
            <a:r>
              <a:rPr lang="en-US" dirty="0" smtClean="0"/>
              <a:t>Hardware resource, textures, vertex buffers</a:t>
            </a:r>
          </a:p>
          <a:p>
            <a:r>
              <a:rPr lang="en-US" dirty="0" smtClean="0"/>
              <a:t>Rendering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Materials, Models, </a:t>
            </a:r>
            <a:r>
              <a:rPr lang="en-US" dirty="0" err="1" smtClean="0"/>
              <a:t>Shader</a:t>
            </a:r>
            <a:r>
              <a:rPr lang="en-US" dirty="0" smtClean="0"/>
              <a:t> Graphs and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High Level (Terrain, Water, Etc)</a:t>
            </a:r>
            <a:endParaRPr lang="en-US" dirty="0" smtClean="0"/>
          </a:p>
          <a:p>
            <a:pPr lvl="1"/>
            <a:r>
              <a:rPr lang="en-US" dirty="0" smtClean="0"/>
              <a:t>Visibility </a:t>
            </a:r>
            <a:r>
              <a:rPr lang="en-US" dirty="0" smtClean="0"/>
              <a:t>and </a:t>
            </a:r>
            <a:r>
              <a:rPr lang="en-US" dirty="0" smtClean="0"/>
              <a:t>LOD</a:t>
            </a:r>
          </a:p>
          <a:p>
            <a:pPr lvl="1"/>
            <a:r>
              <a:rPr lang="en-US" dirty="0" smtClean="0"/>
              <a:t>Special Effects and Particles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HUD or </a:t>
            </a:r>
            <a:r>
              <a:rPr lang="en-US" dirty="0" err="1" smtClean="0"/>
              <a:t>Ui</a:t>
            </a:r>
            <a:r>
              <a:rPr lang="en-US" dirty="0" smtClean="0"/>
              <a:t> layer</a:t>
            </a:r>
          </a:p>
          <a:p>
            <a:r>
              <a:rPr lang="en-US" dirty="0" smtClean="0"/>
              <a:t>Can be whole custom engine</a:t>
            </a:r>
          </a:p>
          <a:p>
            <a:r>
              <a:rPr lang="en-US" dirty="0" smtClean="0"/>
              <a:t>Sometimes use web rendering engines</a:t>
            </a:r>
          </a:p>
          <a:p>
            <a:r>
              <a:rPr lang="en-US" dirty="0" err="1" smtClean="0"/>
              <a:t>Scaleform</a:t>
            </a:r>
            <a:r>
              <a:rPr lang="en-US" dirty="0" smtClean="0"/>
              <a:t> or other </a:t>
            </a:r>
            <a:r>
              <a:rPr lang="en-US" dirty="0" err="1" smtClean="0"/>
              <a:t>Ui</a:t>
            </a:r>
            <a:r>
              <a:rPr lang="en-US" dirty="0" smtClean="0"/>
              <a:t> package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Collisions Detection and </a:t>
            </a:r>
            <a:r>
              <a:rPr lang="en-US" dirty="0" err="1" smtClean="0"/>
              <a:t>Broadphase</a:t>
            </a:r>
            <a:endParaRPr lang="en-US" dirty="0" smtClean="0"/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Ray casting</a:t>
            </a:r>
          </a:p>
          <a:p>
            <a:pPr lvl="1"/>
            <a:r>
              <a:rPr lang="en-US" dirty="0" smtClean="0"/>
              <a:t>Volume casting</a:t>
            </a:r>
          </a:p>
          <a:p>
            <a:pPr lvl="1"/>
            <a:r>
              <a:rPr lang="en-US" dirty="0" smtClean="0"/>
              <a:t>Accurate detection of collision manifolds</a:t>
            </a:r>
            <a:endParaRPr lang="en-US" dirty="0" smtClean="0"/>
          </a:p>
          <a:p>
            <a:r>
              <a:rPr lang="en-US" dirty="0" smtClean="0"/>
              <a:t>Collision Resolution and </a:t>
            </a:r>
            <a:r>
              <a:rPr lang="en-US" dirty="0" smtClean="0"/>
              <a:t>Dynamics</a:t>
            </a:r>
          </a:p>
          <a:p>
            <a:pPr lvl="1"/>
            <a:r>
              <a:rPr lang="en-US" dirty="0" smtClean="0"/>
              <a:t>Integration and Dynamics</a:t>
            </a:r>
          </a:p>
          <a:p>
            <a:pPr lvl="1"/>
            <a:r>
              <a:rPr lang="en-US" dirty="0" smtClean="0"/>
              <a:t>Penetration Resolution</a:t>
            </a:r>
          </a:p>
          <a:p>
            <a:pPr lvl="1"/>
            <a:r>
              <a:rPr lang="en-US" dirty="0" smtClean="0"/>
              <a:t>Joints and Constraints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 Abstraction</a:t>
            </a:r>
          </a:p>
          <a:p>
            <a:pPr lvl="1"/>
            <a:r>
              <a:rPr lang="en-US" dirty="0" smtClean="0"/>
              <a:t>Raw wave playing</a:t>
            </a:r>
          </a:p>
          <a:p>
            <a:pPr lvl="1"/>
            <a:r>
              <a:rPr lang="en-US" dirty="0" smtClean="0"/>
              <a:t>Streaming and </a:t>
            </a:r>
            <a:r>
              <a:rPr lang="en-US" dirty="0" smtClean="0"/>
              <a:t>decompression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effects (3d, </a:t>
            </a:r>
            <a:r>
              <a:rPr lang="en-US" dirty="0" err="1" smtClean="0"/>
              <a:t>dsps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Sound Engine</a:t>
            </a:r>
          </a:p>
          <a:p>
            <a:pPr lvl="1"/>
            <a:r>
              <a:rPr lang="en-US" dirty="0" smtClean="0"/>
              <a:t>Cue and </a:t>
            </a:r>
            <a:r>
              <a:rPr lang="en-US" dirty="0" smtClean="0"/>
              <a:t>Effects, Variation, Grouping</a:t>
            </a:r>
            <a:endParaRPr lang="en-US" dirty="0" smtClean="0"/>
          </a:p>
          <a:p>
            <a:pPr lvl="1"/>
            <a:r>
              <a:rPr lang="en-US" dirty="0" smtClean="0"/>
              <a:t>Complex Layered Sounds</a:t>
            </a:r>
            <a:endParaRPr lang="en-US" dirty="0" smtClean="0"/>
          </a:p>
          <a:p>
            <a:pPr lvl="1"/>
            <a:r>
              <a:rPr lang="en-US" dirty="0" smtClean="0"/>
              <a:t>Music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Reverb Zones</a:t>
            </a:r>
          </a:p>
          <a:p>
            <a:pPr lvl="1"/>
            <a:r>
              <a:rPr lang="en-US" dirty="0" smtClean="0"/>
              <a:t>Sound grouping and management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 Human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and wrap controllers, Keyboard, Mouse and other input devices</a:t>
            </a:r>
          </a:p>
          <a:p>
            <a:r>
              <a:rPr lang="en-US" dirty="0" smtClean="0"/>
              <a:t>Abstract and emulate different control interfaces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Support and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finding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State Management</a:t>
            </a:r>
          </a:p>
          <a:p>
            <a:r>
              <a:rPr lang="en-US" dirty="0" smtClean="0"/>
              <a:t>Logic / Connection System</a:t>
            </a:r>
          </a:p>
          <a:p>
            <a:r>
              <a:rPr lang="en-US" dirty="0" smtClean="0"/>
              <a:t>Advanced Event Systems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dependencies on lower layers</a:t>
            </a:r>
          </a:p>
          <a:p>
            <a:r>
              <a:rPr lang="en-US" dirty="0" smtClean="0"/>
              <a:t>Better Testing</a:t>
            </a:r>
          </a:p>
          <a:p>
            <a:r>
              <a:rPr lang="en-US" dirty="0" smtClean="0"/>
              <a:t>Avoid Circular Dependencies</a:t>
            </a:r>
          </a:p>
          <a:p>
            <a:r>
              <a:rPr lang="en-US" dirty="0" smtClean="0"/>
              <a:t>Looser coupling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Logic</a:t>
            </a:r>
          </a:p>
          <a:p>
            <a:r>
              <a:rPr lang="en-US" dirty="0" smtClean="0"/>
              <a:t>High Level Game Control</a:t>
            </a:r>
          </a:p>
          <a:p>
            <a:r>
              <a:rPr lang="en-US" dirty="0" smtClean="0"/>
              <a:t>Saves, Menus, Etc</a:t>
            </a:r>
          </a:p>
          <a:p>
            <a:r>
              <a:rPr lang="en-US" dirty="0" smtClean="0"/>
              <a:t>Lots and lots of game specific code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Game Editor</a:t>
            </a:r>
          </a:p>
          <a:p>
            <a:pPr lvl="1"/>
            <a:r>
              <a:rPr lang="en-US" dirty="0" smtClean="0"/>
              <a:t>Build on top of game’s </a:t>
            </a:r>
            <a:r>
              <a:rPr lang="en-US" dirty="0" err="1" smtClean="0"/>
              <a:t>Ui</a:t>
            </a:r>
            <a:r>
              <a:rPr lang="en-US" dirty="0" smtClean="0"/>
              <a:t> and Rendering Engine</a:t>
            </a:r>
          </a:p>
          <a:p>
            <a:pPr lvl="1"/>
            <a:r>
              <a:rPr lang="en-US" dirty="0" smtClean="0"/>
              <a:t>May just use various systems</a:t>
            </a:r>
          </a:p>
          <a:p>
            <a:r>
              <a:rPr lang="en-US" dirty="0" smtClean="0"/>
              <a:t>External Game Editor</a:t>
            </a:r>
          </a:p>
          <a:p>
            <a:pPr lvl="1"/>
            <a:r>
              <a:rPr lang="en-US" dirty="0" smtClean="0"/>
              <a:t>Can use low level layers</a:t>
            </a:r>
          </a:p>
          <a:p>
            <a:pPr lvl="1"/>
            <a:r>
              <a:rPr lang="en-US" dirty="0" smtClean="0"/>
              <a:t>Separate Object Model</a:t>
            </a:r>
          </a:p>
          <a:p>
            <a:pPr lvl="1"/>
            <a:r>
              <a:rPr lang="en-US" dirty="0" smtClean="0"/>
              <a:t>Separate language or Tool kit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81000" y="3598229"/>
            <a:ext cx="1554480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57400" y="2514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57600" y="2514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34200" y="2514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514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" y="2557142"/>
            <a:ext cx="1554480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3733800" y="4009709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4665029"/>
            <a:ext cx="1554480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057400" y="3552509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057400" y="4817429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657600" y="4817429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57800" y="4817429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81000" y="5608320"/>
            <a:ext cx="1600200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114800" y="576072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Logic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858000" y="4817429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10800000">
            <a:off x="609600" y="446532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09600" y="5408611"/>
            <a:ext cx="792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609600" y="3427411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609600" y="6399211"/>
            <a:ext cx="792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Up Arrow 43"/>
          <p:cNvSpPr/>
          <p:nvPr/>
        </p:nvSpPr>
        <p:spPr>
          <a:xfrm>
            <a:off x="8686800" y="1752600"/>
            <a:ext cx="457200" cy="434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1493520"/>
            <a:ext cx="1554480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Fundamental</a:t>
            </a:r>
            <a:endParaRPr lang="en-US" dirty="0" smtClean="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609600" y="2359022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057400" y="137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657600" y="137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257800" y="137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858000" y="137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733800" y="3552509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34000" y="3552509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057400" y="1828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657600" y="1828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257800" y="1828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858000" y="1828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2057400" y="2971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657600" y="2971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Geometrics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934200" y="2971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257800" y="2971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Parsers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057400" y="4009709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Handles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334000" y="4009709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Memory grouping and usage</a:t>
            </a:r>
          </a:p>
          <a:p>
            <a:pPr lvl="1"/>
            <a:r>
              <a:rPr lang="en-US" dirty="0" smtClean="0"/>
              <a:t>Heaps, Pools, and Blocks</a:t>
            </a:r>
          </a:p>
          <a:p>
            <a:pPr lvl="1"/>
            <a:r>
              <a:rPr lang="en-US" dirty="0" smtClean="0"/>
              <a:t>Alignment</a:t>
            </a:r>
          </a:p>
          <a:p>
            <a:r>
              <a:rPr lang="en-US" dirty="0" smtClean="0"/>
              <a:t>Containers</a:t>
            </a:r>
          </a:p>
          <a:p>
            <a:pPr lvl="1"/>
            <a:r>
              <a:rPr lang="en-US" dirty="0" err="1" smtClean="0"/>
              <a:t>HashMap</a:t>
            </a:r>
            <a:r>
              <a:rPr lang="en-US" dirty="0" smtClean="0"/>
              <a:t>, String, Array, </a:t>
            </a:r>
            <a:r>
              <a:rPr lang="en-US" dirty="0" smtClean="0"/>
              <a:t>Etc</a:t>
            </a:r>
          </a:p>
          <a:p>
            <a:r>
              <a:rPr lang="en-US" dirty="0" smtClean="0"/>
              <a:t>Debug Printing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Strings and </a:t>
            </a:r>
            <a:r>
              <a:rPr lang="en-US" dirty="0" smtClean="0"/>
              <a:t>Hashing</a:t>
            </a:r>
          </a:p>
          <a:p>
            <a:r>
              <a:rPr lang="en-US" dirty="0" smtClean="0"/>
              <a:t>Other core C++ elements</a:t>
            </a:r>
          </a:p>
          <a:p>
            <a:pPr lvl="1"/>
            <a:r>
              <a:rPr lang="en-US" dirty="0" smtClean="0"/>
              <a:t>C Standard Library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r>
              <a:rPr lang="en-US" dirty="0" smtClean="0"/>
              <a:t>Independence provides wrappers for platform specific code </a:t>
            </a:r>
          </a:p>
          <a:p>
            <a:r>
              <a:rPr lang="en-US" dirty="0" smtClean="0"/>
              <a:t>File </a:t>
            </a:r>
            <a:r>
              <a:rPr lang="en-US" dirty="0" smtClean="0"/>
              <a:t>System, Threading, Timing, Memory, and Low level </a:t>
            </a:r>
            <a:r>
              <a:rPr lang="en-US" dirty="0" smtClean="0"/>
              <a:t>rendering, </a:t>
            </a:r>
            <a:r>
              <a:rPr lang="en-US" dirty="0" smtClean="0"/>
              <a:t>Networking</a:t>
            </a:r>
          </a:p>
          <a:p>
            <a:r>
              <a:rPr lang="en-US" dirty="0" smtClean="0"/>
              <a:t>Shell Features, Environmental variables, File Dialogs, Window Management</a:t>
            </a:r>
          </a:p>
          <a:p>
            <a:r>
              <a:rPr lang="en-US" dirty="0" smtClean="0"/>
              <a:t>Graphics Context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/ Support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Math</a:t>
            </a:r>
          </a:p>
          <a:p>
            <a:r>
              <a:rPr lang="en-US" dirty="0" smtClean="0"/>
              <a:t>Strings and Hashing</a:t>
            </a:r>
          </a:p>
          <a:p>
            <a:r>
              <a:rPr lang="en-US" dirty="0" smtClean="0"/>
              <a:t>Parsing Data Loading</a:t>
            </a:r>
          </a:p>
          <a:p>
            <a:r>
              <a:rPr lang="en-US" dirty="0" smtClean="0"/>
              <a:t>Geometrics</a:t>
            </a:r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Serialization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415</Words>
  <Application>Microsoft Office PowerPoint</Application>
  <PresentationFormat>On-screen Show (4:3)</PresentationFormat>
  <Paragraphs>145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Game Engine Elements</vt:lpstr>
      <vt:lpstr>Layered Architecture</vt:lpstr>
      <vt:lpstr>Layered Architecture</vt:lpstr>
      <vt:lpstr>Fundamental Layer</vt:lpstr>
      <vt:lpstr>Common</vt:lpstr>
      <vt:lpstr>Platform</vt:lpstr>
      <vt:lpstr>Library / Support</vt:lpstr>
      <vt:lpstr>Support</vt:lpstr>
      <vt:lpstr>Engine Layer</vt:lpstr>
      <vt:lpstr>Resource System</vt:lpstr>
      <vt:lpstr>Object System</vt:lpstr>
      <vt:lpstr>Animation</vt:lpstr>
      <vt:lpstr>System Layer</vt:lpstr>
      <vt:lpstr>Graphics</vt:lpstr>
      <vt:lpstr>Graphics Ui</vt:lpstr>
      <vt:lpstr>Physics</vt:lpstr>
      <vt:lpstr>Sound</vt:lpstr>
      <vt:lpstr>Input/ Human Interface</vt:lpstr>
      <vt:lpstr>Game Support and Others</vt:lpstr>
      <vt:lpstr>Game Layer</vt:lpstr>
      <vt:lpstr>Game System</vt:lpstr>
      <vt:lpstr>Editor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130</cp:revision>
  <dcterms:created xsi:type="dcterms:W3CDTF">2009-08-29T01:42:27Z</dcterms:created>
  <dcterms:modified xsi:type="dcterms:W3CDTF">2012-05-10T00:00:58Z</dcterms:modified>
</cp:coreProperties>
</file>