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301" r:id="rId3"/>
    <p:sldId id="302" r:id="rId4"/>
    <p:sldId id="303" r:id="rId5"/>
    <p:sldId id="311" r:id="rId6"/>
    <p:sldId id="305" r:id="rId7"/>
    <p:sldId id="307" r:id="rId8"/>
    <p:sldId id="308" r:id="rId9"/>
    <p:sldId id="309" r:id="rId10"/>
    <p:sldId id="313" r:id="rId11"/>
    <p:sldId id="312" r:id="rId12"/>
    <p:sldId id="310" r:id="rId13"/>
    <p:sldId id="30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virtual functions or free functions</a:t>
            </a:r>
          </a:p>
          <a:p>
            <a:r>
              <a:rPr lang="en-US" dirty="0" smtClean="0"/>
              <a:t>Virtual functions property inherits from base property and overrides</a:t>
            </a:r>
          </a:p>
          <a:p>
            <a:r>
              <a:rPr lang="en-US" dirty="0" smtClean="0"/>
              <a:t>Free functions the property contains function pointers that do the work</a:t>
            </a:r>
          </a:p>
          <a:p>
            <a:pPr lvl="1"/>
            <a:r>
              <a:rPr lang="en-US" dirty="0" smtClean="0"/>
              <a:t>Prevents generates of lots of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 can be used to generate class the pretend to by other classes.</a:t>
            </a:r>
          </a:p>
          <a:p>
            <a:r>
              <a:rPr lang="en-US" dirty="0" smtClean="0"/>
              <a:t>Useful for editors to fake objects for editing</a:t>
            </a:r>
          </a:p>
          <a:p>
            <a:r>
              <a:rPr lang="en-US" dirty="0" smtClean="0"/>
              <a:t>Create objects that send state to other objects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to the Meta Interface</a:t>
            </a:r>
          </a:p>
          <a:p>
            <a:pPr lvl="1"/>
            <a:r>
              <a:rPr lang="en-US" dirty="0" smtClean="0"/>
              <a:t>Containers / Dynamic containment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Dynamic Casting</a:t>
            </a:r>
          </a:p>
          <a:p>
            <a:pPr lvl="1"/>
            <a:r>
              <a:rPr lang="en-US" dirty="0" smtClean="0"/>
              <a:t>Proxy Generation</a:t>
            </a:r>
          </a:p>
          <a:p>
            <a:pPr lvl="1"/>
            <a:r>
              <a:rPr lang="en-US" dirty="0" smtClean="0"/>
              <a:t>Remote Procedure Calls</a:t>
            </a:r>
          </a:p>
          <a:p>
            <a:pPr lvl="1"/>
            <a:r>
              <a:rPr lang="en-US" dirty="0" smtClean="0"/>
              <a:t>Events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 is a concept about itself</a:t>
            </a:r>
          </a:p>
          <a:p>
            <a:r>
              <a:rPr lang="en-US" dirty="0" smtClean="0"/>
              <a:t>Metadata is data about data</a:t>
            </a:r>
          </a:p>
          <a:p>
            <a:r>
              <a:rPr lang="en-US" dirty="0" err="1" smtClean="0"/>
              <a:t>MetaProgramming</a:t>
            </a:r>
            <a:r>
              <a:rPr lang="en-US" dirty="0" smtClean="0"/>
              <a:t> is code that writes code</a:t>
            </a:r>
          </a:p>
          <a:p>
            <a:r>
              <a:rPr lang="en-US" dirty="0" err="1" smtClean="0"/>
              <a:t>MetaType</a:t>
            </a:r>
            <a:r>
              <a:rPr lang="en-US" dirty="0" smtClean="0"/>
              <a:t> is a type about types</a:t>
            </a:r>
          </a:p>
          <a:p>
            <a:r>
              <a:rPr lang="en-US" dirty="0" smtClean="0"/>
              <a:t>AKA, Reflection, </a:t>
            </a:r>
            <a:r>
              <a:rPr lang="en-US" dirty="0" smtClean="0"/>
              <a:t>Type </a:t>
            </a:r>
            <a:r>
              <a:rPr lang="en-US" dirty="0" smtClean="0"/>
              <a:t>introspection, Etc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that contains maps of members, properties, functions, flags, and other data.</a:t>
            </a:r>
          </a:p>
          <a:p>
            <a:r>
              <a:rPr lang="en-US" dirty="0" smtClean="0"/>
              <a:t>Allows generic calling and setting of properties and functions</a:t>
            </a:r>
          </a:p>
          <a:p>
            <a:r>
              <a:rPr lang="en-US" dirty="0" smtClean="0"/>
              <a:t>Evaluate strings into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Property Editing, Undo and Redo</a:t>
            </a:r>
          </a:p>
          <a:p>
            <a:r>
              <a:rPr lang="en-US" dirty="0" smtClean="0"/>
              <a:t>Unit testing and inspection</a:t>
            </a:r>
          </a:p>
          <a:p>
            <a:r>
              <a:rPr lang="en-US" dirty="0" smtClean="0"/>
              <a:t>Serialization, Loading, Cloning</a:t>
            </a:r>
          </a:p>
          <a:p>
            <a:r>
              <a:rPr lang="en-US" dirty="0" smtClean="0"/>
              <a:t>Data Validation</a:t>
            </a:r>
          </a:p>
          <a:p>
            <a:r>
              <a:rPr lang="en-US" dirty="0" smtClean="0"/>
              <a:t>Fuzz Testing </a:t>
            </a:r>
          </a:p>
          <a:p>
            <a:r>
              <a:rPr lang="en-US" dirty="0" smtClean="0"/>
              <a:t>Dynamic Casting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 smtClean="0"/>
              <a:t>Converting Strings to Code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Class</a:t>
            </a:r>
          </a:p>
          <a:p>
            <a:r>
              <a:rPr lang="en-US" dirty="0" smtClean="0"/>
              <a:t>Size of the Class</a:t>
            </a:r>
          </a:p>
          <a:p>
            <a:r>
              <a:rPr lang="en-US" dirty="0" smtClean="0"/>
              <a:t>Create and Destroy</a:t>
            </a:r>
          </a:p>
          <a:p>
            <a:r>
              <a:rPr lang="en-US" dirty="0" smtClean="0"/>
              <a:t>Copy or Clone</a:t>
            </a:r>
          </a:p>
          <a:p>
            <a:r>
              <a:rPr lang="en-US" dirty="0" err="1" smtClean="0"/>
              <a:t>TypeId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Variants contain values</a:t>
            </a:r>
          </a:p>
          <a:p>
            <a:r>
              <a:rPr lang="en-US" dirty="0" smtClean="0"/>
              <a:t>Union of basic types and type id</a:t>
            </a:r>
          </a:p>
          <a:p>
            <a:r>
              <a:rPr lang="en-US" dirty="0" smtClean="0"/>
              <a:t>Used to pass values through virtual boundaries</a:t>
            </a:r>
          </a:p>
          <a:p>
            <a:r>
              <a:rPr lang="en-US" dirty="0" smtClean="0"/>
              <a:t>Usually a number, string, or reference to object.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Property</a:t>
            </a:r>
          </a:p>
          <a:p>
            <a:r>
              <a:rPr lang="en-US" dirty="0" smtClean="0"/>
              <a:t>Type of Property</a:t>
            </a:r>
          </a:p>
          <a:p>
            <a:r>
              <a:rPr lang="en-US" dirty="0" smtClean="0"/>
              <a:t>Get returns a variant</a:t>
            </a:r>
          </a:p>
          <a:p>
            <a:r>
              <a:rPr lang="en-US" dirty="0" smtClean="0"/>
              <a:t>Set take a variant</a:t>
            </a:r>
          </a:p>
          <a:p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Special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are just members</a:t>
            </a:r>
          </a:p>
          <a:p>
            <a:r>
              <a:rPr lang="en-US" dirty="0" smtClean="0"/>
              <a:t>But many need to have side effects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Changing the Mesh property updates the bounding volume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Signature</a:t>
            </a:r>
          </a:p>
          <a:p>
            <a:r>
              <a:rPr lang="en-US" dirty="0" smtClean="0"/>
              <a:t>Invoking Takes an array of variant and returns an variant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288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Meta</vt:lpstr>
      <vt:lpstr>Meta</vt:lpstr>
      <vt:lpstr>What does it look like?</vt:lpstr>
      <vt:lpstr>How is it used?</vt:lpstr>
      <vt:lpstr>Basic Data</vt:lpstr>
      <vt:lpstr>Variants</vt:lpstr>
      <vt:lpstr>Properties</vt:lpstr>
      <vt:lpstr>Properties</vt:lpstr>
      <vt:lpstr>Methods</vt:lpstr>
      <vt:lpstr>Invoking</vt:lpstr>
      <vt:lpstr>Proxies</vt:lpstr>
      <vt:lpstr>Type Extensions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47</cp:revision>
  <dcterms:created xsi:type="dcterms:W3CDTF">2009-08-29T01:42:27Z</dcterms:created>
  <dcterms:modified xsi:type="dcterms:W3CDTF">2012-05-23T23:55:22Z</dcterms:modified>
</cp:coreProperties>
</file>