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Physical Structure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Dll</a:t>
            </a:r>
            <a:r>
              <a:rPr lang="en-US" dirty="0" smtClean="0"/>
              <a:t> Loader Lock</a:t>
            </a:r>
          </a:p>
          <a:p>
            <a:r>
              <a:rPr lang="en-US" dirty="0" smtClean="0"/>
              <a:t>All function basically virtual</a:t>
            </a:r>
          </a:p>
          <a:p>
            <a:r>
              <a:rPr lang="en-US" dirty="0" smtClean="0"/>
              <a:t>Useful for render </a:t>
            </a:r>
            <a:r>
              <a:rPr lang="en-US" dirty="0" err="1" smtClean="0"/>
              <a:t>libaries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/ 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Relative Paths</a:t>
            </a:r>
          </a:p>
          <a:p>
            <a:r>
              <a:rPr lang="en-US" dirty="0" smtClean="0"/>
              <a:t>Can use</a:t>
            </a:r>
          </a:p>
          <a:p>
            <a:pPr lvl="1"/>
            <a:r>
              <a:rPr lang="en-US" dirty="0" err="1" smtClean="0"/>
              <a:t>Envoimental</a:t>
            </a:r>
            <a:r>
              <a:rPr lang="en-US" dirty="0" smtClean="0"/>
              <a:t> Root Variable</a:t>
            </a:r>
          </a:p>
          <a:p>
            <a:pPr lvl="1"/>
            <a:r>
              <a:rPr lang="en-US" dirty="0" smtClean="0"/>
              <a:t>Relative Paths</a:t>
            </a:r>
          </a:p>
          <a:p>
            <a:r>
              <a:rPr lang="en-US" dirty="0" smtClean="0"/>
              <a:t>Use the file structure</a:t>
            </a:r>
          </a:p>
          <a:p>
            <a:pPr lvl="1"/>
            <a:r>
              <a:rPr lang="en-US" dirty="0" smtClean="0"/>
              <a:t>Always “/”</a:t>
            </a:r>
          </a:p>
          <a:p>
            <a:pPr lvl="1"/>
            <a:r>
              <a:rPr lang="en-US" dirty="0" smtClean="0"/>
              <a:t>Folder to group </a:t>
            </a:r>
            <a:r>
              <a:rPr lang="en-US" dirty="0" err="1" smtClean="0"/>
              <a:t>libaries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Exposure</a:t>
            </a:r>
          </a:p>
          <a:p>
            <a:r>
              <a:rPr lang="en-US" dirty="0" smtClean="0"/>
              <a:t>Run time switching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instantiation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Generate code when needed in each module</a:t>
            </a:r>
          </a:p>
          <a:p>
            <a:pPr lvl="1"/>
            <a:r>
              <a:rPr lang="en-US" dirty="0" smtClean="0"/>
              <a:t>Discard extract copies in the end</a:t>
            </a:r>
          </a:p>
          <a:p>
            <a:r>
              <a:rPr lang="en-US" dirty="0" err="1" smtClean="0"/>
              <a:t>CFront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Compile into type data base</a:t>
            </a:r>
          </a:p>
          <a:p>
            <a:pPr lvl="1"/>
            <a:r>
              <a:rPr lang="en-US" dirty="0" smtClean="0"/>
              <a:t>Compile all files twice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Side effects will destroy your templates</a:t>
            </a:r>
          </a:p>
          <a:p>
            <a:r>
              <a:rPr lang="en-US" dirty="0" smtClean="0"/>
              <a:t>Make sure all side effecting headers are included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on primary very visible class</a:t>
            </a:r>
          </a:p>
          <a:p>
            <a:pPr lvl="1"/>
            <a:r>
              <a:rPr lang="en-US" dirty="0" smtClean="0"/>
              <a:t>Except for containers!</a:t>
            </a:r>
            <a:endParaRPr lang="en-US" dirty="0" smtClean="0"/>
          </a:p>
          <a:p>
            <a:r>
              <a:rPr lang="en-US" dirty="0" err="1" smtClean="0"/>
              <a:t>Tempalted</a:t>
            </a:r>
            <a:r>
              <a:rPr lang="en-US" dirty="0" smtClean="0"/>
              <a:t> Vector class affects compile 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code into libraries based on what they do</a:t>
            </a:r>
          </a:p>
          <a:p>
            <a:r>
              <a:rPr lang="en-US" dirty="0" smtClean="0"/>
              <a:t>Two choices in windows land</a:t>
            </a:r>
          </a:p>
          <a:p>
            <a:pPr lvl="1"/>
            <a:r>
              <a:rPr lang="en-US" dirty="0" smtClean="0"/>
              <a:t>Static Library</a:t>
            </a:r>
          </a:p>
          <a:p>
            <a:pPr lvl="1"/>
            <a:r>
              <a:rPr lang="en-US" dirty="0" smtClean="0"/>
              <a:t>Dynamic Link Library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just the same and separate </a:t>
            </a:r>
            <a:r>
              <a:rPr lang="en-US" dirty="0" err="1" smtClean="0"/>
              <a:t>cpps</a:t>
            </a:r>
            <a:endParaRPr lang="en-US" dirty="0" smtClean="0"/>
          </a:p>
          <a:p>
            <a:r>
              <a:rPr lang="en-US" dirty="0" smtClean="0"/>
              <a:t>Link time code generation will optimize across module boundaries</a:t>
            </a:r>
          </a:p>
          <a:p>
            <a:r>
              <a:rPr lang="en-US" dirty="0" smtClean="0"/>
              <a:t>Watch out for link order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Separately compiled module</a:t>
            </a:r>
          </a:p>
          <a:p>
            <a:pPr lvl="1"/>
            <a:r>
              <a:rPr lang="en-US" dirty="0" smtClean="0"/>
              <a:t>Can use different compilers</a:t>
            </a:r>
          </a:p>
          <a:p>
            <a:pPr lvl="1"/>
            <a:r>
              <a:rPr lang="en-US" dirty="0" smtClean="0"/>
              <a:t>Can really only use C linkage cross platform.</a:t>
            </a:r>
          </a:p>
          <a:p>
            <a:pPr lvl="1"/>
            <a:r>
              <a:rPr lang="en-US" dirty="0" smtClean="0"/>
              <a:t>Virtual overhead</a:t>
            </a:r>
          </a:p>
          <a:p>
            <a:pPr lvl="1"/>
            <a:r>
              <a:rPr lang="en-US" dirty="0" smtClean="0"/>
              <a:t>Memory can not be shared so template have issues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180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Physical Structure</vt:lpstr>
      <vt:lpstr>Headers / Includes</vt:lpstr>
      <vt:lpstr>Compilation Issues</vt:lpstr>
      <vt:lpstr>Template Model</vt:lpstr>
      <vt:lpstr>Side Effects</vt:lpstr>
      <vt:lpstr>Templates</vt:lpstr>
      <vt:lpstr>Libraries</vt:lpstr>
      <vt:lpstr>Static Library</vt:lpstr>
      <vt:lpstr>Dynamic Library</vt:lpstr>
      <vt:lpstr>More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86</cp:revision>
  <dcterms:created xsi:type="dcterms:W3CDTF">2009-08-29T01:42:27Z</dcterms:created>
  <dcterms:modified xsi:type="dcterms:W3CDTF">2012-05-21T23:59:23Z</dcterms:modified>
</cp:coreProperties>
</file>