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8" r:id="rId5"/>
    <p:sldId id="271" r:id="rId6"/>
    <p:sldId id="260" r:id="rId7"/>
    <p:sldId id="275" r:id="rId8"/>
    <p:sldId id="276" r:id="rId9"/>
    <p:sldId id="272" r:id="rId10"/>
    <p:sldId id="262" r:id="rId11"/>
    <p:sldId id="258" r:id="rId12"/>
    <p:sldId id="273" r:id="rId13"/>
    <p:sldId id="274" r:id="rId14"/>
    <p:sldId id="263" r:id="rId15"/>
    <p:sldId id="277" r:id="rId16"/>
    <p:sldId id="264" r:id="rId17"/>
    <p:sldId id="265" r:id="rId18"/>
    <p:sldId id="266" r:id="rId19"/>
    <p:sldId id="269" r:id="rId20"/>
    <p:sldId id="270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35630-4319-4F61-8544-8354A9F453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Runtime Resource Management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All The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all resource at start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Memory thrashing</a:t>
            </a:r>
          </a:p>
          <a:p>
            <a:pPr lvl="1"/>
            <a:r>
              <a:rPr lang="en-US" dirty="0" smtClean="0"/>
              <a:t>Very long initial loading time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Demand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resource is request it is loaded</a:t>
            </a:r>
          </a:p>
          <a:p>
            <a:r>
              <a:rPr lang="en-US" dirty="0" smtClean="0"/>
              <a:t>Reference counting keeps the resource alive</a:t>
            </a:r>
          </a:p>
          <a:p>
            <a:r>
              <a:rPr lang="en-US" dirty="0" smtClean="0"/>
              <a:t>When all references released discard the resource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Resource Thrashing</a:t>
            </a:r>
          </a:p>
          <a:p>
            <a:pPr lvl="1"/>
            <a:r>
              <a:rPr lang="en-US" dirty="0" smtClean="0"/>
              <a:t>Resource Stalls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Base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everything in a stack</a:t>
            </a:r>
          </a:p>
          <a:p>
            <a:r>
              <a:rPr lang="en-US" dirty="0" smtClean="0"/>
              <a:t>When level or state ends pop the top level stack</a:t>
            </a:r>
          </a:p>
          <a:p>
            <a:r>
              <a:rPr lang="en-US" dirty="0" smtClean="0"/>
              <a:t>Load the next level stack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Ended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Ended Stack based model</a:t>
            </a:r>
          </a:p>
          <a:p>
            <a:pPr lvl="1"/>
            <a:r>
              <a:rPr lang="en-US" dirty="0" smtClean="0"/>
              <a:t>Load Long term on one end and short term on opposite side</a:t>
            </a:r>
          </a:p>
          <a:p>
            <a:pPr lvl="1"/>
            <a:r>
              <a:rPr lang="en-US" dirty="0" smtClean="0"/>
              <a:t>Also used to ping pong level loading and decompression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 a hybrid system</a:t>
            </a:r>
          </a:p>
          <a:p>
            <a:r>
              <a:rPr lang="en-US" dirty="0" smtClean="0"/>
              <a:t>Core resource are loaded at the start and never unloaded</a:t>
            </a:r>
          </a:p>
          <a:p>
            <a:r>
              <a:rPr lang="en-US" dirty="0" smtClean="0"/>
              <a:t>Level resource are loaded when the level or level chunk is loaded</a:t>
            </a:r>
          </a:p>
          <a:p>
            <a:r>
              <a:rPr lang="en-US" dirty="0" smtClean="0"/>
              <a:t>Some resource are loaded on demand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Reference counting for resource</a:t>
            </a:r>
          </a:p>
          <a:p>
            <a:r>
              <a:rPr lang="en-US" dirty="0" smtClean="0"/>
              <a:t>Easy way to manage lifetimes</a:t>
            </a:r>
          </a:p>
          <a:p>
            <a:r>
              <a:rPr lang="en-US" dirty="0" smtClean="0"/>
              <a:t>Can by used with resource packages to catch errors and detect problems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Demand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the resource and wait for it to be loaded</a:t>
            </a:r>
          </a:p>
          <a:p>
            <a:r>
              <a:rPr lang="en-US" dirty="0" smtClean="0"/>
              <a:t>Can use placeholder lower resolution, dummy or do nothing until resource is loaded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remember there usage</a:t>
            </a:r>
          </a:p>
          <a:p>
            <a:pPr lvl="1"/>
            <a:r>
              <a:rPr lang="en-US" dirty="0" smtClean="0"/>
              <a:t>As they are used they ‘heat up’</a:t>
            </a:r>
          </a:p>
          <a:p>
            <a:pPr lvl="1"/>
            <a:r>
              <a:rPr lang="en-US" dirty="0" smtClean="0"/>
              <a:t>As they are not used they ‘cool down’</a:t>
            </a:r>
          </a:p>
          <a:p>
            <a:pPr lvl="1"/>
            <a:r>
              <a:rPr lang="en-US" dirty="0" smtClean="0"/>
              <a:t>When a resource is not used wait for it to cool down before releasing it</a:t>
            </a:r>
          </a:p>
          <a:p>
            <a:pPr lvl="1"/>
            <a:r>
              <a:rPr lang="en-US" dirty="0" smtClean="0"/>
              <a:t>Always kick out coolest resource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loading of Resources</a:t>
            </a:r>
          </a:p>
          <a:p>
            <a:r>
              <a:rPr lang="en-US" dirty="0" smtClean="0"/>
              <a:t>Streamed Resources</a:t>
            </a:r>
          </a:p>
          <a:p>
            <a:pPr lvl="1"/>
            <a:r>
              <a:rPr lang="en-US" dirty="0" smtClean="0"/>
              <a:t>Never fully in memory they are loaded bit by bit and unloaded bit by bit</a:t>
            </a:r>
          </a:p>
          <a:p>
            <a:r>
              <a:rPr lang="en-US" dirty="0" smtClean="0"/>
              <a:t>Music and Animations can be streamed</a:t>
            </a:r>
          </a:p>
          <a:p>
            <a:r>
              <a:rPr lang="en-US" dirty="0" smtClean="0"/>
              <a:t>Dedicated a certain amount of throughput to the streaming system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Grouping of Resource</a:t>
            </a:r>
          </a:p>
          <a:p>
            <a:r>
              <a:rPr lang="en-US" dirty="0" smtClean="0"/>
              <a:t>Can maintain internal references</a:t>
            </a:r>
          </a:p>
          <a:p>
            <a:r>
              <a:rPr lang="en-US" dirty="0" smtClean="0"/>
              <a:t>Can be generated for levels</a:t>
            </a:r>
          </a:p>
          <a:p>
            <a:r>
              <a:rPr lang="en-US" dirty="0" smtClean="0"/>
              <a:t>Represented as a folder or large binary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resource can be loaded at once</a:t>
            </a:r>
            <a:r>
              <a:rPr lang="en-US" dirty="0" smtClean="0"/>
              <a:t> </a:t>
            </a:r>
            <a:r>
              <a:rPr lang="en-US" dirty="0" smtClean="0"/>
              <a:t>because of limited memory</a:t>
            </a:r>
          </a:p>
          <a:p>
            <a:r>
              <a:rPr lang="en-US" dirty="0" smtClean="0"/>
              <a:t>We want what is on screen to look as good as possible</a:t>
            </a:r>
          </a:p>
          <a:p>
            <a:r>
              <a:rPr lang="en-US" dirty="0" smtClean="0"/>
              <a:t>We want loading to be as fast as possible</a:t>
            </a:r>
          </a:p>
          <a:p>
            <a:r>
              <a:rPr lang="en-US" dirty="0" smtClean="0"/>
              <a:t>We want developers to have an easy time adding resources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String Based</a:t>
            </a:r>
          </a:p>
          <a:p>
            <a:pPr lvl="1"/>
            <a:r>
              <a:rPr lang="en-US" dirty="0" smtClean="0"/>
              <a:t>Just a unique name</a:t>
            </a:r>
          </a:p>
          <a:p>
            <a:pPr lvl="1"/>
            <a:r>
              <a:rPr lang="en-US" dirty="0" smtClean="0"/>
              <a:t>Can be a file path, a logical path</a:t>
            </a:r>
          </a:p>
          <a:p>
            <a:r>
              <a:rPr lang="en-US" dirty="0" smtClean="0"/>
              <a:t>Id Based</a:t>
            </a:r>
          </a:p>
          <a:p>
            <a:pPr lvl="1"/>
            <a:r>
              <a:rPr lang="en-US" dirty="0" smtClean="0"/>
              <a:t>Generate a GUID or TUID when a resource is added</a:t>
            </a:r>
          </a:p>
          <a:p>
            <a:r>
              <a:rPr lang="en-US" dirty="0" smtClean="0"/>
              <a:t>Hybrid</a:t>
            </a:r>
          </a:p>
          <a:p>
            <a:pPr lvl="1"/>
            <a:r>
              <a:rPr lang="en-US" dirty="0" smtClean="0"/>
              <a:t>A string with both!</a:t>
            </a:r>
          </a:p>
          <a:p>
            <a:pPr lvl="1"/>
            <a:r>
              <a:rPr lang="en-US" dirty="0" err="1" smtClean="0"/>
              <a:t>MaterialName</a:t>
            </a:r>
            <a:r>
              <a:rPr lang="en-US" dirty="0" smtClean="0"/>
              <a:t> = "4de020863e85bb61:DefaultMaterial",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 we only want one copy of a resource in memory (Singularity)</a:t>
            </a:r>
          </a:p>
          <a:p>
            <a:r>
              <a:rPr lang="en-US" dirty="0" smtClean="0"/>
              <a:t>Multiple objects need to share resources (Referential Integrity)</a:t>
            </a:r>
          </a:p>
          <a:p>
            <a:r>
              <a:rPr lang="en-US" dirty="0" smtClean="0"/>
              <a:t>Loading and Unloading of Resources</a:t>
            </a:r>
          </a:p>
          <a:p>
            <a:r>
              <a:rPr lang="en-US" dirty="0" smtClean="0"/>
              <a:t>Lifetime of resources must be managed</a:t>
            </a:r>
          </a:p>
          <a:p>
            <a:r>
              <a:rPr lang="en-US" dirty="0" smtClean="0"/>
              <a:t>Memory Usage and Load Balancing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have distributed resource manages or a single central resource manager</a:t>
            </a:r>
          </a:p>
          <a:p>
            <a:r>
              <a:rPr lang="en-US" dirty="0" smtClean="0"/>
              <a:t>Interface for viewing and walking resources</a:t>
            </a:r>
          </a:p>
          <a:p>
            <a:r>
              <a:rPr lang="en-US" dirty="0" smtClean="0"/>
              <a:t>Can use a hybrid approach</a:t>
            </a:r>
          </a:p>
          <a:p>
            <a:r>
              <a:rPr lang="en-US" dirty="0" smtClean="0"/>
              <a:t>Streaming and Packages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has a map of resources id to live resources.</a:t>
            </a:r>
          </a:p>
          <a:p>
            <a:r>
              <a:rPr lang="en-US" dirty="0" smtClean="0"/>
              <a:t>Find a Resource by Id</a:t>
            </a:r>
          </a:p>
          <a:p>
            <a:r>
              <a:rPr lang="en-US" dirty="0" smtClean="0"/>
              <a:t>Can also maintain handles to allow moving resource in memory</a:t>
            </a:r>
          </a:p>
          <a:p>
            <a:r>
              <a:rPr lang="en-US" dirty="0" smtClean="0"/>
              <a:t>Contains custom load logic and current memory load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hould be immutable</a:t>
            </a:r>
          </a:p>
          <a:p>
            <a:r>
              <a:rPr lang="en-US" dirty="0" smtClean="0"/>
              <a:t>Should be singular</a:t>
            </a:r>
          </a:p>
          <a:p>
            <a:r>
              <a:rPr lang="en-US" dirty="0" smtClean="0"/>
              <a:t>Should have little dependencies on game state</a:t>
            </a:r>
          </a:p>
          <a:p>
            <a:r>
              <a:rPr lang="en-US" dirty="0" smtClean="0"/>
              <a:t>Simple and fast to load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loaded from disk to live memory</a:t>
            </a:r>
          </a:p>
          <a:p>
            <a:r>
              <a:rPr lang="en-US" dirty="0" smtClean="0"/>
              <a:t>Can load directly into file place or require secondary loading (Texture has be copied into main memory)</a:t>
            </a:r>
          </a:p>
          <a:p>
            <a:r>
              <a:rPr lang="en-US" dirty="0" smtClean="0"/>
              <a:t>Can have twin formats (binary and JSON) for general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References to other resources need to be resolved </a:t>
            </a:r>
          </a:p>
          <a:p>
            <a:r>
              <a:rPr lang="en-US" dirty="0" smtClean="0"/>
              <a:t>Can use relative pointer offsets, Pointer look up table, GUIDs, or strings</a:t>
            </a:r>
          </a:p>
          <a:p>
            <a:r>
              <a:rPr lang="en-US" dirty="0" smtClean="0"/>
              <a:t>Referenced resource must be visible so load order can be an issue</a:t>
            </a:r>
          </a:p>
          <a:p>
            <a:r>
              <a:rPr lang="en-US" dirty="0" smtClean="0"/>
              <a:t>Make sure resources are loaded in dependant order. (DAG)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Loading Schemes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598</Words>
  <Application>Microsoft Office PowerPoint</Application>
  <PresentationFormat>On-screen Show (4:3)</PresentationFormat>
  <Paragraphs>98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Runtime Resource Management</vt:lpstr>
      <vt:lpstr>Runtime Resources</vt:lpstr>
      <vt:lpstr>Resource Manager</vt:lpstr>
      <vt:lpstr>Resource Manager</vt:lpstr>
      <vt:lpstr>Resource Manager</vt:lpstr>
      <vt:lpstr>Resource Objects</vt:lpstr>
      <vt:lpstr>Loading</vt:lpstr>
      <vt:lpstr>Fix Up</vt:lpstr>
      <vt:lpstr>Loading Schemes</vt:lpstr>
      <vt:lpstr>Load All The Things</vt:lpstr>
      <vt:lpstr>On Demand Loading</vt:lpstr>
      <vt:lpstr>Stack Base Loading</vt:lpstr>
      <vt:lpstr>Double Ended Stack</vt:lpstr>
      <vt:lpstr>What to do</vt:lpstr>
      <vt:lpstr>Resource References</vt:lpstr>
      <vt:lpstr>On Demand Streaming</vt:lpstr>
      <vt:lpstr>Hysteresis</vt:lpstr>
      <vt:lpstr>Streaming</vt:lpstr>
      <vt:lpstr>Resource Packages</vt:lpstr>
      <vt:lpstr>Resource Identifier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Chris Peters</cp:lastModifiedBy>
  <cp:revision>135</cp:revision>
  <dcterms:created xsi:type="dcterms:W3CDTF">2009-08-29T01:42:27Z</dcterms:created>
  <dcterms:modified xsi:type="dcterms:W3CDTF">2012-06-07T00:03:19Z</dcterms:modified>
</cp:coreProperties>
</file>