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9" r:id="rId2"/>
    <p:sldId id="283" r:id="rId3"/>
    <p:sldId id="290" r:id="rId4"/>
    <p:sldId id="292" r:id="rId5"/>
    <p:sldId id="287" r:id="rId6"/>
    <p:sldId id="284" r:id="rId7"/>
    <p:sldId id="270" r:id="rId8"/>
    <p:sldId id="271" r:id="rId9"/>
    <p:sldId id="272" r:id="rId10"/>
    <p:sldId id="273" r:id="rId11"/>
    <p:sldId id="274" r:id="rId12"/>
    <p:sldId id="285" r:id="rId13"/>
    <p:sldId id="299" r:id="rId14"/>
    <p:sldId id="291" r:id="rId15"/>
    <p:sldId id="293" r:id="rId16"/>
    <p:sldId id="275" r:id="rId17"/>
    <p:sldId id="276" r:id="rId18"/>
    <p:sldId id="298" r:id="rId19"/>
    <p:sldId id="277" r:id="rId20"/>
    <p:sldId id="288" r:id="rId21"/>
    <p:sldId id="278" r:id="rId22"/>
    <p:sldId id="279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Ship::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AntiMissileSystem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-&gt;Missile == NULL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-&gt;Missile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GetObjectTrackingMe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-&gt;Missile-&gt;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AddRef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//Prevent Crashes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-&gt;Missile-&gt;Jam();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//Something has gone horribly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just simple reference counting circular reference can be formed.</a:t>
            </a:r>
          </a:p>
          <a:p>
            <a:r>
              <a:rPr lang="en-US" dirty="0" smtClean="0"/>
              <a:t>If the dead flag is not checked you can get objects working with phantom objects.</a:t>
            </a:r>
          </a:p>
          <a:p>
            <a:r>
              <a:rPr lang="en-US" dirty="0" smtClean="0"/>
              <a:t>Objects will never be deleted (but they will be dead).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‘Garbage collector’ scans all allocated objects, detects circular references and finally deletes objects.</a:t>
            </a:r>
          </a:p>
          <a:p>
            <a:r>
              <a:rPr lang="en-US" dirty="0" smtClean="0"/>
              <a:t>Every object not attached to the ‘root’ is destroyed.</a:t>
            </a:r>
          </a:p>
          <a:p>
            <a:r>
              <a:rPr lang="en-US" dirty="0" smtClean="0"/>
              <a:t>Use by </a:t>
            </a:r>
            <a:r>
              <a:rPr lang="en-US" dirty="0" err="1" smtClean="0"/>
              <a:t>Lua</a:t>
            </a:r>
            <a:r>
              <a:rPr lang="en-US" dirty="0" smtClean="0"/>
              <a:t>, C#, Java, etc.</a:t>
            </a:r>
          </a:p>
          <a:p>
            <a:r>
              <a:rPr lang="en-US" dirty="0" smtClean="0"/>
              <a:t>Huge topic beyond this scope.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Good general solution</a:t>
            </a:r>
          </a:p>
          <a:p>
            <a:r>
              <a:rPr lang="en-US" dirty="0" smtClean="0"/>
              <a:t>Most of the time it just works</a:t>
            </a:r>
          </a:p>
          <a:p>
            <a:r>
              <a:rPr lang="en-US" dirty="0" smtClean="0"/>
              <a:t>Can have GC ‘spikes’ that effect performance</a:t>
            </a:r>
          </a:p>
          <a:p>
            <a:r>
              <a:rPr lang="en-US" dirty="0" smtClean="0"/>
              <a:t>Still can have ‘leaks’ created by code errors</a:t>
            </a:r>
          </a:p>
          <a:p>
            <a:r>
              <a:rPr lang="en-US" dirty="0" smtClean="0"/>
              <a:t>Need weak references and tools to fix problems</a:t>
            </a:r>
          </a:p>
          <a:p>
            <a:r>
              <a:rPr lang="en-US" dirty="0" smtClean="0"/>
              <a:t>Tricky to work with low level resources since delayed destructor</a:t>
            </a:r>
          </a:p>
          <a:p>
            <a:r>
              <a:rPr lang="en-US" dirty="0" smtClean="0"/>
              <a:t>Still need some kind of dead flag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wrap reference counted objects. (objects that have their own reference count)</a:t>
            </a:r>
          </a:p>
          <a:p>
            <a:r>
              <a:rPr lang="en-US" dirty="0" smtClean="0"/>
              <a:t>Can have their own reference count.  (the pointer tracks its own reference count)</a:t>
            </a:r>
          </a:p>
          <a:p>
            <a:r>
              <a:rPr lang="en-US" dirty="0" smtClean="0"/>
              <a:t>Scoped pointers. (automatically release pointers during destruction)</a:t>
            </a:r>
          </a:p>
          <a:p>
            <a:r>
              <a:rPr lang="en-US" dirty="0" smtClean="0"/>
              <a:t>Available in boost!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Handles / Object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Object Ids / Weak References</a:t>
            </a:r>
          </a:p>
          <a:p>
            <a:pPr lvl="1"/>
            <a:r>
              <a:rPr lang="en-US" dirty="0" smtClean="0"/>
              <a:t>A reference to an object that does not effect its lifetime.</a:t>
            </a:r>
          </a:p>
          <a:p>
            <a:pPr lvl="1"/>
            <a:r>
              <a:rPr lang="en-US" dirty="0" smtClean="0"/>
              <a:t>Owning code must handle the reference becoming null.</a:t>
            </a:r>
          </a:p>
          <a:p>
            <a:pPr lvl="1"/>
            <a:r>
              <a:rPr lang="en-US" dirty="0" smtClean="0"/>
              <a:t>Used for peer to peer object referencing.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GameObject*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BuildObject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(ID);</a:t>
            </a:r>
            <a:endParaRPr lang="en-US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(newObj)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LastObjectID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-&gt;Initialize(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LastObjectID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-&gt;ObjectMap[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-&gt;LastObjectID] = newObj;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newObj;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Missile::Update()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pTarget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GetObjectFromId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pTarget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TrackToTarget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pTarget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FindNewObject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Ids are necessary for networking.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Works for game objects because the reference going null </a:t>
            </a:r>
            <a:r>
              <a:rPr lang="en-US" dirty="0" smtClean="0"/>
              <a:t>must always be handled.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References to game objects do not have to be tracked for GC, etc.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Useful for debugging the game world.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Useful for serialization.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Destroying Objects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your destructors private.</a:t>
            </a:r>
          </a:p>
          <a:p>
            <a:pPr eaLnBrk="1" hangingPunct="1"/>
            <a:r>
              <a:rPr lang="en-US" smtClean="0"/>
              <a:t>Make your game objects friends of the factory.</a:t>
            </a:r>
          </a:p>
          <a:p>
            <a:pPr eaLnBrk="1" hangingPunct="1"/>
            <a:r>
              <a:rPr lang="en-US" smtClean="0"/>
              <a:t>Use a “destroy” function to tell the factory to put the object on its “to-be-destroyed” list.</a:t>
            </a:r>
          </a:p>
          <a:p>
            <a:pPr eaLnBrk="1" hangingPunct="1"/>
            <a:r>
              <a:rPr lang="en-US" smtClean="0"/>
              <a:t>This is “delayed destruction”, which has a number of benefits.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 smtClean="0"/>
              <a:t>Ownership</a:t>
            </a:r>
            <a:endParaRPr lang="en-US" dirty="0" smtClean="0"/>
          </a:p>
          <a:p>
            <a:pPr lvl="1"/>
            <a:r>
              <a:rPr lang="en-US" dirty="0" smtClean="0"/>
              <a:t>Every object is owned by exactly one parent object and access is controlled by the parent.</a:t>
            </a:r>
          </a:p>
          <a:p>
            <a:pPr lvl="1"/>
            <a:r>
              <a:rPr lang="en-US" dirty="0" smtClean="0"/>
              <a:t>Effective, efficient, and powerful the default of C++.</a:t>
            </a:r>
          </a:p>
          <a:p>
            <a:pPr lvl="1"/>
            <a:r>
              <a:rPr lang="en-US" dirty="0" smtClean="0"/>
              <a:t>Objects could also be in a tree structure.</a:t>
            </a:r>
          </a:p>
          <a:p>
            <a:r>
              <a:rPr lang="en-US" dirty="0" smtClean="0"/>
              <a:t>Also know as RAII or Resource acquisition is initialization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destruction are delayed until the end of the frame or some other sync point.</a:t>
            </a:r>
          </a:p>
          <a:p>
            <a:r>
              <a:rPr lang="en-US" dirty="0" smtClean="0"/>
              <a:t>This prevents objects from being destroyed while a system is updating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Still need </a:t>
            </a:r>
            <a:r>
              <a:rPr lang="en-US" dirty="0" err="1" smtClean="0"/>
              <a:t>IsDying</a:t>
            </a:r>
            <a:r>
              <a:rPr lang="en-US" dirty="0" smtClean="0"/>
              <a:t> flag but not nearly as much of an issue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BOOM(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pObj = ObjectFactory-&gt;GetObject(ID);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(pObj) pObj-&gt;Destroy();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::Destroy()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DestroyList.add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this 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ClearDestroyList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DestroyList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--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NumberOfGameObjects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//destructor handles cleanup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Ownership</a:t>
            </a:r>
          </a:p>
          <a:p>
            <a:pPr lvl="1"/>
            <a:r>
              <a:rPr lang="en-US" dirty="0" smtClean="0"/>
              <a:t>Multiple objects share the object and its lifetime is not bound to any object.</a:t>
            </a:r>
          </a:p>
          <a:p>
            <a:pPr lvl="1"/>
            <a:r>
              <a:rPr lang="en-US" dirty="0" smtClean="0"/>
              <a:t>When all objects no longer refer to the shared object it can be destroyed.</a:t>
            </a:r>
          </a:p>
          <a:p>
            <a:pPr lvl="1"/>
            <a:r>
              <a:rPr lang="en-US" dirty="0" smtClean="0"/>
              <a:t>Some objects may not </a:t>
            </a:r>
            <a:r>
              <a:rPr lang="en-US" dirty="0" smtClean="0"/>
              <a:t>have parent/child relationships only peer relationships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objects may be resources shared by many objects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</a:p>
          <a:p>
            <a:pPr lvl="1"/>
            <a:r>
              <a:rPr lang="en-US" dirty="0" smtClean="0"/>
              <a:t>Every object has a count of the number of references (pointers) it has active. When all pointers are released and the count is zero the object is destroyed.</a:t>
            </a:r>
          </a:p>
          <a:p>
            <a:pPr lvl="1"/>
            <a:r>
              <a:rPr lang="en-US" dirty="0" smtClean="0"/>
              <a:t>Efficient and prevents bad pointers.</a:t>
            </a:r>
          </a:p>
          <a:p>
            <a:pPr lvl="1"/>
            <a:r>
              <a:rPr lang="en-US" dirty="0" smtClean="0"/>
              <a:t>Great for assets and transient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Easy to create errors tricky programming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Counting!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Sprite::Init()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texture = GRAPHICS-&gt;Textures[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textureFile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texture-&gt;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AddRef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Sprite::~Sprite()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texture-&gt;Release();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game objects need to be able to point to each other. (Missile -&gt; Ship)</a:t>
            </a:r>
          </a:p>
          <a:p>
            <a:r>
              <a:rPr lang="en-US" dirty="0" smtClean="0"/>
              <a:t>Who owns the game objects?</a:t>
            </a:r>
          </a:p>
          <a:p>
            <a:pPr lvl="1"/>
            <a:r>
              <a:rPr lang="en-US" dirty="0" smtClean="0"/>
              <a:t>Core System</a:t>
            </a:r>
          </a:p>
          <a:p>
            <a:pPr lvl="1"/>
            <a:r>
              <a:rPr lang="en-US" dirty="0" smtClean="0"/>
              <a:t>Level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Object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Missile::Update()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WithinRange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//BOOM!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TrackTo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//Oh </a:t>
            </a:r>
            <a:r>
              <a:rPr lang="en-US" sz="1800" b="1" dirty="0" err="1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noes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! This code is very </a:t>
            </a:r>
            <a:r>
              <a:rPr lang="en-US" sz="1800" b="1" dirty="0" err="1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crashy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	//who owns the target?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Missile::Update()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WithinRange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-&gt;Release();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//Wait no boom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TrackTo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Missile::Update()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IsAlive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&amp;&amp;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WithinRange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MarkAsDead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-&gt;Release();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TrackTo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//Now every object reference must have conditional death //code and objects need a ‘dead flag’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579</Words>
  <Application>Microsoft Office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Shared Objects</vt:lpstr>
      <vt:lpstr>Direction Ownership</vt:lpstr>
      <vt:lpstr>Shared Ownership</vt:lpstr>
      <vt:lpstr>Reference Counting</vt:lpstr>
      <vt:lpstr>Reference Counting!</vt:lpstr>
      <vt:lpstr>Game Objects</vt:lpstr>
      <vt:lpstr>Shared Object Problems</vt:lpstr>
      <vt:lpstr>Reference Counting</vt:lpstr>
      <vt:lpstr>Reference Counting</vt:lpstr>
      <vt:lpstr>Reference Counting</vt:lpstr>
      <vt:lpstr>Reference Counting</vt:lpstr>
      <vt:lpstr>Garbage Collection</vt:lpstr>
      <vt:lpstr>Garbage Collection</vt:lpstr>
      <vt:lpstr>Smart Pointers</vt:lpstr>
      <vt:lpstr>Handles / Object Ids</vt:lpstr>
      <vt:lpstr>Handle Generation</vt:lpstr>
      <vt:lpstr>Handles</vt:lpstr>
      <vt:lpstr>Handle Benefits</vt:lpstr>
      <vt:lpstr>Destroying Objects</vt:lpstr>
      <vt:lpstr>Delayed Destruction</vt:lpstr>
      <vt:lpstr>Destruction</vt:lpstr>
      <vt:lpstr>Destruction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37</cp:revision>
  <dcterms:created xsi:type="dcterms:W3CDTF">2009-08-29T01:42:27Z</dcterms:created>
  <dcterms:modified xsi:type="dcterms:W3CDTF">2012-05-05T17:35:24Z</dcterms:modified>
</cp:coreProperties>
</file>