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Santosh</a:t>
            </a:r>
            <a:r>
              <a:rPr lang="en-US" dirty="0" smtClean="0"/>
              <a:t> </a:t>
            </a:r>
            <a:r>
              <a:rPr lang="en-US" dirty="0" err="1" smtClean="0"/>
              <a:t>Shedbalkar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1986 Craig Reynolds presented a SIGGRAPH paper called “Flocks, Herds, and Schools: A Distributed behavioral model”.</a:t>
            </a:r>
          </a:p>
          <a:p>
            <a:r>
              <a:rPr lang="en-US" dirty="0" smtClean="0"/>
              <a:t>This paper explores an approach based on simulation as an alternative to scripting the paths of each bird individually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simulated bird is implemented as an independent actor that navigates according to its local perception of the dynamic environment, the laws of simulated physics that rule its motion, and a set of behaviors programmed into </a:t>
            </a:r>
            <a:r>
              <a:rPr lang="en-US" dirty="0" smtClean="0"/>
              <a:t>it.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Animation</a:t>
            </a:r>
          </a:p>
          <a:p>
            <a:r>
              <a:rPr lang="en-US" dirty="0" smtClean="0"/>
              <a:t>Social network simulation and modeling opinion 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Aerospace engineering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Distributed systems analysis, search, and optimization.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</a:t>
            </a:r>
            <a:r>
              <a:rPr lang="en-US" dirty="0" err="1" smtClean="0"/>
              <a:t>boid</a:t>
            </a:r>
            <a:r>
              <a:rPr lang="en-US" dirty="0" smtClean="0"/>
              <a:t> has direct access to the whole scene's geometric description, but flocking requires that it reacts only to </a:t>
            </a:r>
            <a:r>
              <a:rPr lang="en-US" dirty="0" err="1" smtClean="0"/>
              <a:t>flockmates</a:t>
            </a:r>
            <a:r>
              <a:rPr lang="en-US" dirty="0" smtClean="0"/>
              <a:t> within a certain small neighborhood around itself.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4" name="Picture 3" descr="neighborhoo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3505200"/>
            <a:ext cx="2971800" cy="2565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Simple rules</a:t>
            </a:r>
          </a:p>
          <a:p>
            <a:pPr lvl="1">
              <a:buNone/>
            </a:pPr>
            <a:r>
              <a:rPr lang="en-US" dirty="0" smtClean="0"/>
              <a:t>Separation: Steer to avoid </a:t>
            </a:r>
          </a:p>
          <a:p>
            <a:pPr lvl="1">
              <a:buNone/>
            </a:pPr>
            <a:r>
              <a:rPr lang="en-US" dirty="0" smtClean="0"/>
              <a:t>crowding local </a:t>
            </a:r>
            <a:r>
              <a:rPr lang="en-US" dirty="0" err="1" smtClean="0"/>
              <a:t>flockmates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Alignment</a:t>
            </a:r>
            <a:r>
              <a:rPr lang="en-US" dirty="0" smtClean="0"/>
              <a:t>: </a:t>
            </a:r>
            <a:r>
              <a:rPr lang="en-US" dirty="0" smtClean="0"/>
              <a:t>Steer </a:t>
            </a:r>
            <a:r>
              <a:rPr lang="en-US" dirty="0" smtClean="0"/>
              <a:t>towards the </a:t>
            </a:r>
          </a:p>
          <a:p>
            <a:pPr lvl="1">
              <a:buNone/>
            </a:pPr>
            <a:r>
              <a:rPr lang="en-US" dirty="0" smtClean="0"/>
              <a:t>average </a:t>
            </a:r>
            <a:r>
              <a:rPr lang="en-US" dirty="0" smtClean="0"/>
              <a:t>heading of local 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flockmates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Cohesion: </a:t>
            </a:r>
            <a:r>
              <a:rPr lang="en-US" dirty="0" smtClean="0"/>
              <a:t>Steer </a:t>
            </a:r>
            <a:r>
              <a:rPr lang="en-US" dirty="0" smtClean="0"/>
              <a:t>to move toward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the </a:t>
            </a:r>
            <a:r>
              <a:rPr lang="en-US" dirty="0" smtClean="0"/>
              <a:t>average position of local 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flockmates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4" name="Picture 3" descr="separati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1371600"/>
            <a:ext cx="2066925" cy="1381125"/>
          </a:xfrm>
          <a:prstGeom prst="rect">
            <a:avLst/>
          </a:prstGeom>
        </p:spPr>
      </p:pic>
      <p:pic>
        <p:nvPicPr>
          <p:cNvPr id="6" name="Picture 5" descr="alignmen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971800"/>
            <a:ext cx="2066925" cy="1381125"/>
          </a:xfrm>
          <a:prstGeom prst="rect">
            <a:avLst/>
          </a:prstGeom>
        </p:spPr>
      </p:pic>
      <p:pic>
        <p:nvPicPr>
          <p:cNvPr id="7" name="Picture 6" descr="cohesion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4572000"/>
            <a:ext cx="2066925" cy="138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smtClean="0"/>
              <a:t>central control; each bird behaves </a:t>
            </a:r>
            <a:r>
              <a:rPr lang="en-US" dirty="0" smtClean="0"/>
              <a:t>autonomously</a:t>
            </a:r>
          </a:p>
          <a:p>
            <a:r>
              <a:rPr lang="en-US" dirty="0" smtClean="0"/>
              <a:t>A basic implementation of a flocking algorithm </a:t>
            </a:r>
            <a:r>
              <a:rPr lang="en-US" dirty="0" smtClean="0"/>
              <a:t>has O(n</a:t>
            </a:r>
            <a:r>
              <a:rPr lang="en-US" baseline="30000" dirty="0" smtClean="0"/>
              <a:t>2</a:t>
            </a:r>
            <a:r>
              <a:rPr lang="en-US" dirty="0" smtClean="0"/>
              <a:t>) complexity </a:t>
            </a:r>
            <a:r>
              <a:rPr lang="en-US" dirty="0" smtClean="0"/>
              <a:t>- each bird searches through </a:t>
            </a:r>
            <a:r>
              <a:rPr lang="en-US" dirty="0" smtClean="0"/>
              <a:t>all other </a:t>
            </a:r>
            <a:r>
              <a:rPr lang="en-US" dirty="0" smtClean="0"/>
              <a:t>birds to find those who falls into </a:t>
            </a:r>
            <a:r>
              <a:rPr lang="en-US" dirty="0" smtClean="0"/>
              <a:t>its </a:t>
            </a:r>
            <a:r>
              <a:rPr lang="en-US" dirty="0" smtClean="0"/>
              <a:t>environment</a:t>
            </a:r>
            <a:r>
              <a:rPr lang="en-US" dirty="0" smtClean="0"/>
              <a:t>.</a:t>
            </a:r>
          </a:p>
          <a:p>
            <a:r>
              <a:rPr lang="en-US" smtClean="0"/>
              <a:t>An Improved </a:t>
            </a:r>
            <a:r>
              <a:rPr lang="en-US" dirty="0" smtClean="0"/>
              <a:t>version: Bin-Lattice Spatial subdivision. It has a complexity of O(</a:t>
            </a:r>
            <a:r>
              <a:rPr lang="en-US" dirty="0" err="1" smtClean="0"/>
              <a:t>nk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Algirithmic</a:t>
            </a:r>
            <a:r>
              <a:rPr lang="en-US" dirty="0" smtClean="0"/>
              <a:t> Complexity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Flocking is an emergent behavior where 3 simple individual rules: Separation, Alignment, and Cohesion; result in a complex group behavior.</a:t>
            </a:r>
          </a:p>
          <a:p>
            <a:r>
              <a:rPr lang="en-US" dirty="0" smtClean="0"/>
              <a:t>Flocking also has applications outside of the computer animation field.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164</TotalTime>
  <Words>268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Flocking</vt:lpstr>
      <vt:lpstr>Origin</vt:lpstr>
      <vt:lpstr>Applications</vt:lpstr>
      <vt:lpstr>How it works</vt:lpstr>
      <vt:lpstr>How it works</vt:lpstr>
      <vt:lpstr>Algirithmic Complexity</vt:lpstr>
      <vt:lpstr>Conclusion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Flocking</dc:title>
  <dc:creator>Santosh</dc:creator>
  <cp:lastModifiedBy>Santosh Shedbalkar</cp:lastModifiedBy>
  <cp:revision>18</cp:revision>
  <dcterms:created xsi:type="dcterms:W3CDTF">2006-08-16T00:00:00Z</dcterms:created>
  <dcterms:modified xsi:type="dcterms:W3CDTF">2012-07-18T00:27:59Z</dcterms:modified>
</cp:coreProperties>
</file>