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60" r:id="rId4"/>
  </p:sldMasterIdLst>
  <p:notesMasterIdLst>
    <p:notesMasterId r:id="rId7"/>
  </p:notesMasterIdLst>
  <p:handoutMasterIdLst>
    <p:handoutMasterId r:id="rId8"/>
  </p:handoutMasterIdLst>
  <p:sldIdLst>
    <p:sldId id="1577" r:id="rId5"/>
    <p:sldId id="1574" r:id="rId6"/>
  </p:sldIdLst>
  <p:sldSz cx="9144000" cy="5143500" type="screen16x9"/>
  <p:notesSz cx="6858000" cy="9144000"/>
  <p:defaultTextStyle>
    <a:defPPr>
      <a:defRPr lang="en-US"/>
    </a:defPPr>
    <a:lvl1pPr marL="0" algn="l" defTabSz="685681" rtl="0" eaLnBrk="1" latinLnBrk="0" hangingPunct="1">
      <a:defRPr sz="1400" kern="1200">
        <a:solidFill>
          <a:schemeClr val="tx1"/>
        </a:solidFill>
        <a:latin typeface="+mn-lt"/>
        <a:ea typeface="+mn-ea"/>
        <a:cs typeface="+mn-cs"/>
      </a:defRPr>
    </a:lvl1pPr>
    <a:lvl2pPr marL="342839" algn="l" defTabSz="685681" rtl="0" eaLnBrk="1" latinLnBrk="0" hangingPunct="1">
      <a:defRPr sz="1400" kern="1200">
        <a:solidFill>
          <a:schemeClr val="tx1"/>
        </a:solidFill>
        <a:latin typeface="+mn-lt"/>
        <a:ea typeface="+mn-ea"/>
        <a:cs typeface="+mn-cs"/>
      </a:defRPr>
    </a:lvl2pPr>
    <a:lvl3pPr marL="685681" algn="l" defTabSz="685681" rtl="0" eaLnBrk="1" latinLnBrk="0" hangingPunct="1">
      <a:defRPr sz="1400" kern="1200">
        <a:solidFill>
          <a:schemeClr val="tx1"/>
        </a:solidFill>
        <a:latin typeface="+mn-lt"/>
        <a:ea typeface="+mn-ea"/>
        <a:cs typeface="+mn-cs"/>
      </a:defRPr>
    </a:lvl3pPr>
    <a:lvl4pPr marL="1028522" algn="l" defTabSz="685681" rtl="0" eaLnBrk="1" latinLnBrk="0" hangingPunct="1">
      <a:defRPr sz="1400" kern="1200">
        <a:solidFill>
          <a:schemeClr val="tx1"/>
        </a:solidFill>
        <a:latin typeface="+mn-lt"/>
        <a:ea typeface="+mn-ea"/>
        <a:cs typeface="+mn-cs"/>
      </a:defRPr>
    </a:lvl4pPr>
    <a:lvl5pPr marL="1371362" algn="l" defTabSz="685681" rtl="0" eaLnBrk="1" latinLnBrk="0" hangingPunct="1">
      <a:defRPr sz="1400" kern="1200">
        <a:solidFill>
          <a:schemeClr val="tx1"/>
        </a:solidFill>
        <a:latin typeface="+mn-lt"/>
        <a:ea typeface="+mn-ea"/>
        <a:cs typeface="+mn-cs"/>
      </a:defRPr>
    </a:lvl5pPr>
    <a:lvl6pPr marL="1714205" algn="l" defTabSz="685681" rtl="0" eaLnBrk="1" latinLnBrk="0" hangingPunct="1">
      <a:defRPr sz="1400" kern="1200">
        <a:solidFill>
          <a:schemeClr val="tx1"/>
        </a:solidFill>
        <a:latin typeface="+mn-lt"/>
        <a:ea typeface="+mn-ea"/>
        <a:cs typeface="+mn-cs"/>
      </a:defRPr>
    </a:lvl6pPr>
    <a:lvl7pPr marL="2057042" algn="l" defTabSz="685681" rtl="0" eaLnBrk="1" latinLnBrk="0" hangingPunct="1">
      <a:defRPr sz="1400" kern="1200">
        <a:solidFill>
          <a:schemeClr val="tx1"/>
        </a:solidFill>
        <a:latin typeface="+mn-lt"/>
        <a:ea typeface="+mn-ea"/>
        <a:cs typeface="+mn-cs"/>
      </a:defRPr>
    </a:lvl7pPr>
    <a:lvl8pPr marL="2399880" algn="l" defTabSz="685681" rtl="0" eaLnBrk="1" latinLnBrk="0" hangingPunct="1">
      <a:defRPr sz="1400" kern="1200">
        <a:solidFill>
          <a:schemeClr val="tx1"/>
        </a:solidFill>
        <a:latin typeface="+mn-lt"/>
        <a:ea typeface="+mn-ea"/>
        <a:cs typeface="+mn-cs"/>
      </a:defRPr>
    </a:lvl8pPr>
    <a:lvl9pPr marL="2742719" algn="l" defTabSz="68568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0" userDrawn="1">
          <p15:clr>
            <a:srgbClr val="A4A3A4"/>
          </p15:clr>
        </p15:guide>
        <p15:guide id="2" pos="5664" userDrawn="1">
          <p15:clr>
            <a:srgbClr val="A4A3A4"/>
          </p15:clr>
        </p15:guide>
        <p15:guide id="3" orient="horz" pos="372" userDrawn="1">
          <p15:clr>
            <a:srgbClr val="A4A3A4"/>
          </p15:clr>
        </p15:guide>
        <p15:guide id="4" pos="144" userDrawn="1">
          <p15:clr>
            <a:srgbClr val="A4A3A4"/>
          </p15:clr>
        </p15:guide>
        <p15:guide id="5" orient="horz" pos="22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S." initials="AC" lastIdx="1" clrIdx="0">
    <p:extLst/>
  </p:cmAuthor>
  <p:cmAuthor id="2" name="Roli Saraswat" initials="RS" lastIdx="5" clrIdx="1"/>
  <p:cmAuthor id="3" name="Sundaresan Ramakrishnan" initials="SR"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C0A48D"/>
    <a:srgbClr val="FFD1E5"/>
    <a:srgbClr val="FFC02D"/>
    <a:srgbClr val="8BBDC0"/>
    <a:srgbClr val="71C0BE"/>
    <a:srgbClr val="C0643A"/>
    <a:srgbClr val="9ED2BF"/>
    <a:srgbClr val="D0D201"/>
    <a:srgbClr val="214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434" autoAdjust="0"/>
  </p:normalViewPr>
  <p:slideViewPr>
    <p:cSldViewPr snapToGrid="0">
      <p:cViewPr>
        <p:scale>
          <a:sx n="125" d="100"/>
          <a:sy n="125" d="100"/>
        </p:scale>
        <p:origin x="90" y="90"/>
      </p:cViewPr>
      <p:guideLst>
        <p:guide orient="horz" pos="2100"/>
        <p:guide pos="5664"/>
        <p:guide orient="horz" pos="372"/>
        <p:guide pos="144"/>
        <p:guide orient="horz" pos="2256"/>
      </p:guideLst>
    </p:cSldViewPr>
  </p:slideViewPr>
  <p:outlineViewPr>
    <p:cViewPr>
      <p:scale>
        <a:sx n="33" d="100"/>
        <a:sy n="33" d="100"/>
      </p:scale>
      <p:origin x="246" y="85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3" d="100"/>
          <a:sy n="53" d="100"/>
        </p:scale>
        <p:origin x="-280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B71569-B934-44CC-8BF4-75517A80311F}" type="datetimeFigureOut">
              <a:rPr lang="en-US" smtClean="0"/>
              <a:pPr/>
              <a:t>6/15/2016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0E486-E700-4AE9-ADBD-C75856F5AF14}" type="slidenum">
              <a:rPr lang="en-US" smtClean="0"/>
              <a:pPr/>
              <a:t>‹#›</a:t>
            </a:fld>
            <a:endParaRPr lang="en-US" dirty="0"/>
          </a:p>
        </p:txBody>
      </p:sp>
    </p:spTree>
    <p:extLst>
      <p:ext uri="{BB962C8B-B14F-4D97-AF65-F5344CB8AC3E}">
        <p14:creationId xmlns:p14="http://schemas.microsoft.com/office/powerpoint/2010/main" val="2082189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0572-0A2A-48BD-B89B-5DB84C6DAF4D}" type="datetimeFigureOut">
              <a:rPr lang="en-US" smtClean="0"/>
              <a:pPr/>
              <a:t>6/15/2016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3D45-E559-42C8-89D5-0BE18FBCDA5B}" type="slidenum">
              <a:rPr lang="en-US" smtClean="0"/>
              <a:pPr/>
              <a:t>‹#›</a:t>
            </a:fld>
            <a:endParaRPr lang="en-US" dirty="0"/>
          </a:p>
        </p:txBody>
      </p:sp>
    </p:spTree>
    <p:extLst>
      <p:ext uri="{BB962C8B-B14F-4D97-AF65-F5344CB8AC3E}">
        <p14:creationId xmlns:p14="http://schemas.microsoft.com/office/powerpoint/2010/main" val="508127226"/>
      </p:ext>
    </p:extLst>
  </p:cSld>
  <p:clrMap bg1="lt1" tx1="dk1" bg2="lt2" tx2="dk2" accent1="accent1" accent2="accent2" accent3="accent3" accent4="accent4" accent5="accent5" accent6="accent6" hlink="hlink" folHlink="folHlink"/>
  <p:hf hdr="0" ftr="0" dt="0"/>
  <p:notesStyle>
    <a:lvl1pPr marL="0" algn="l" defTabSz="685681" rtl="0" eaLnBrk="1" latinLnBrk="0" hangingPunct="1">
      <a:defRPr sz="900" kern="1200">
        <a:solidFill>
          <a:schemeClr val="tx1"/>
        </a:solidFill>
        <a:latin typeface="+mn-lt"/>
        <a:ea typeface="+mn-ea"/>
        <a:cs typeface="+mn-cs"/>
      </a:defRPr>
    </a:lvl1pPr>
    <a:lvl2pPr marL="342839" algn="l" defTabSz="685681" rtl="0" eaLnBrk="1" latinLnBrk="0" hangingPunct="1">
      <a:defRPr sz="900" kern="1200">
        <a:solidFill>
          <a:schemeClr val="tx1"/>
        </a:solidFill>
        <a:latin typeface="+mn-lt"/>
        <a:ea typeface="+mn-ea"/>
        <a:cs typeface="+mn-cs"/>
      </a:defRPr>
    </a:lvl2pPr>
    <a:lvl3pPr marL="685681" algn="l" defTabSz="685681" rtl="0" eaLnBrk="1" latinLnBrk="0" hangingPunct="1">
      <a:defRPr sz="900" kern="1200">
        <a:solidFill>
          <a:schemeClr val="tx1"/>
        </a:solidFill>
        <a:latin typeface="+mn-lt"/>
        <a:ea typeface="+mn-ea"/>
        <a:cs typeface="+mn-cs"/>
      </a:defRPr>
    </a:lvl3pPr>
    <a:lvl4pPr marL="1028522" algn="l" defTabSz="685681" rtl="0" eaLnBrk="1" latinLnBrk="0" hangingPunct="1">
      <a:defRPr sz="900" kern="1200">
        <a:solidFill>
          <a:schemeClr val="tx1"/>
        </a:solidFill>
        <a:latin typeface="+mn-lt"/>
        <a:ea typeface="+mn-ea"/>
        <a:cs typeface="+mn-cs"/>
      </a:defRPr>
    </a:lvl4pPr>
    <a:lvl5pPr marL="1371362" algn="l" defTabSz="685681" rtl="0" eaLnBrk="1" latinLnBrk="0" hangingPunct="1">
      <a:defRPr sz="900" kern="1200">
        <a:solidFill>
          <a:schemeClr val="tx1"/>
        </a:solidFill>
        <a:latin typeface="+mn-lt"/>
        <a:ea typeface="+mn-ea"/>
        <a:cs typeface="+mn-cs"/>
      </a:defRPr>
    </a:lvl5pPr>
    <a:lvl6pPr marL="1714205" algn="l" defTabSz="685681" rtl="0" eaLnBrk="1" latinLnBrk="0" hangingPunct="1">
      <a:defRPr sz="900" kern="1200">
        <a:solidFill>
          <a:schemeClr val="tx1"/>
        </a:solidFill>
        <a:latin typeface="+mn-lt"/>
        <a:ea typeface="+mn-ea"/>
        <a:cs typeface="+mn-cs"/>
      </a:defRPr>
    </a:lvl6pPr>
    <a:lvl7pPr marL="2057042" algn="l" defTabSz="685681" rtl="0" eaLnBrk="1" latinLnBrk="0" hangingPunct="1">
      <a:defRPr sz="900" kern="1200">
        <a:solidFill>
          <a:schemeClr val="tx1"/>
        </a:solidFill>
        <a:latin typeface="+mn-lt"/>
        <a:ea typeface="+mn-ea"/>
        <a:cs typeface="+mn-cs"/>
      </a:defRPr>
    </a:lvl7pPr>
    <a:lvl8pPr marL="2399880" algn="l" defTabSz="685681" rtl="0" eaLnBrk="1" latinLnBrk="0" hangingPunct="1">
      <a:defRPr sz="900" kern="1200">
        <a:solidFill>
          <a:schemeClr val="tx1"/>
        </a:solidFill>
        <a:latin typeface="+mn-lt"/>
        <a:ea typeface="+mn-ea"/>
        <a:cs typeface="+mn-cs"/>
      </a:defRPr>
    </a:lvl8pPr>
    <a:lvl9pPr marL="2742719" algn="l" defTabSz="68568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883D45-E559-42C8-89D5-0BE18FBCDA5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48343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6" y="5357"/>
            <a:ext cx="9143959" cy="5132784"/>
          </a:xfrm>
          <a:prstGeom prst="rect">
            <a:avLst/>
          </a:prstGeom>
        </p:spPr>
      </p:pic>
      <p:sp>
        <p:nvSpPr>
          <p:cNvPr id="8" name="Title 1"/>
          <p:cNvSpPr>
            <a:spLocks noGrp="1"/>
          </p:cNvSpPr>
          <p:nvPr>
            <p:ph type="ctrTitle"/>
          </p:nvPr>
        </p:nvSpPr>
        <p:spPr>
          <a:xfrm>
            <a:off x="281072" y="79637"/>
            <a:ext cx="8552223" cy="968115"/>
          </a:xfrm>
        </p:spPr>
        <p:txBody>
          <a:bodyPr anchor="ctr">
            <a:norm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281075" y="4410075"/>
            <a:ext cx="4290931" cy="571500"/>
          </a:xfrm>
        </p:spPr>
        <p:txBody>
          <a:bodyPr>
            <a:noAutofit/>
          </a:bodyPr>
          <a:lstStyle>
            <a:lvl1pPr marL="0" indent="0" algn="l">
              <a:lnSpc>
                <a:spcPct val="100000"/>
              </a:lnSpc>
              <a:spcBef>
                <a:spcPts val="0"/>
              </a:spcBef>
              <a:spcAft>
                <a:spcPts val="0"/>
              </a:spcAft>
              <a:buNone/>
              <a:defRPr sz="1400">
                <a:solidFill>
                  <a:schemeClr val="bg1"/>
                </a:solidFill>
                <a:latin typeface="+mn-lt"/>
              </a:defRPr>
            </a:lvl1pPr>
            <a:lvl2pPr marL="457118" indent="0" algn="ctr">
              <a:buNone/>
              <a:defRPr>
                <a:solidFill>
                  <a:schemeClr val="tx1">
                    <a:tint val="75000"/>
                  </a:schemeClr>
                </a:solidFill>
              </a:defRPr>
            </a:lvl2pPr>
            <a:lvl3pPr marL="914243" indent="0" algn="ctr">
              <a:buNone/>
              <a:defRPr>
                <a:solidFill>
                  <a:schemeClr val="tx1">
                    <a:tint val="75000"/>
                  </a:schemeClr>
                </a:solidFill>
              </a:defRPr>
            </a:lvl3pPr>
            <a:lvl4pPr marL="1371362" indent="0" algn="ctr">
              <a:buNone/>
              <a:defRPr>
                <a:solidFill>
                  <a:schemeClr val="tx1">
                    <a:tint val="75000"/>
                  </a:schemeClr>
                </a:solidFill>
              </a:defRPr>
            </a:lvl4pPr>
            <a:lvl5pPr marL="1828484" indent="0" algn="ctr">
              <a:buNone/>
              <a:defRPr>
                <a:solidFill>
                  <a:schemeClr val="tx1">
                    <a:tint val="75000"/>
                  </a:schemeClr>
                </a:solidFill>
              </a:defRPr>
            </a:lvl5pPr>
            <a:lvl6pPr marL="2285601" indent="0" algn="ctr">
              <a:buNone/>
              <a:defRPr>
                <a:solidFill>
                  <a:schemeClr val="tx1">
                    <a:tint val="75000"/>
                  </a:schemeClr>
                </a:solidFill>
              </a:defRPr>
            </a:lvl6pPr>
            <a:lvl7pPr marL="2742719"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66914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4318569" y="4870741"/>
            <a:ext cx="252832" cy="199754"/>
          </a:xfrm>
          <a:prstGeom prst="rect">
            <a:avLst/>
          </a:prstGeom>
        </p:spPr>
        <p:txBody>
          <a:bodyPr/>
          <a:lstStyle>
            <a:lvl1pPr>
              <a:defRPr sz="90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87160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60"/>
            <a:ext cx="9144000" cy="5132785"/>
          </a:xfrm>
          <a:prstGeom prst="rect">
            <a:avLst/>
          </a:prstGeom>
        </p:spPr>
      </p:pic>
      <p:sp>
        <p:nvSpPr>
          <p:cNvPr id="2" name="Title 1"/>
          <p:cNvSpPr>
            <a:spLocks noGrp="1"/>
          </p:cNvSpPr>
          <p:nvPr>
            <p:ph type="title" hasCustomPrompt="1"/>
          </p:nvPr>
        </p:nvSpPr>
        <p:spPr>
          <a:xfrm>
            <a:off x="228603" y="709225"/>
            <a:ext cx="8688388" cy="1021556"/>
          </a:xfrm>
        </p:spPr>
        <p:txBody>
          <a:bodyPr anchor="ctr">
            <a:normAutofit/>
          </a:bodyPr>
          <a:lstStyle>
            <a:lvl1pPr algn="ctr">
              <a:defRPr sz="3600" b="1"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63" y="4328160"/>
            <a:ext cx="5510743" cy="472440"/>
          </a:xfrm>
          <a:prstGeom prst="rect">
            <a:avLst/>
          </a:prstGeom>
        </p:spPr>
        <p:txBody>
          <a:bodyPr lIns="68570" tIns="34289" rIns="68570" bIns="34289"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500" dirty="0" smtClean="0">
                <a:solidFill>
                  <a:prstClr val="white"/>
                </a:solidFill>
              </a:rPr>
              <a:t>© 2014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500" dirty="0" smtClean="0">
              <a:solidFill>
                <a:prstClr val="white"/>
              </a:solidFill>
            </a:endParaRPr>
          </a:p>
          <a:p>
            <a:pPr>
              <a:buClr>
                <a:srgbClr val="007CC3"/>
              </a:buClr>
            </a:pPr>
            <a:endParaRPr lang="en-US" sz="500"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16"/>
            <a:ext cx="2514600" cy="231559"/>
          </a:xfrm>
          <a:prstGeom prst="rect">
            <a:avLst/>
          </a:prstGeom>
        </p:spPr>
      </p:pic>
    </p:spTree>
    <p:extLst>
      <p:ext uri="{BB962C8B-B14F-4D97-AF65-F5344CB8AC3E}">
        <p14:creationId xmlns:p14="http://schemas.microsoft.com/office/powerpoint/2010/main" val="159543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60"/>
            <a:ext cx="9144000" cy="5132785"/>
          </a:xfrm>
          <a:prstGeom prst="rect">
            <a:avLst/>
          </a:prstGeom>
        </p:spPr>
      </p:pic>
      <p:sp>
        <p:nvSpPr>
          <p:cNvPr id="2" name="Title 1"/>
          <p:cNvSpPr>
            <a:spLocks noGrp="1"/>
          </p:cNvSpPr>
          <p:nvPr>
            <p:ph type="title" hasCustomPrompt="1"/>
          </p:nvPr>
        </p:nvSpPr>
        <p:spPr>
          <a:xfrm>
            <a:off x="228603" y="2060974"/>
            <a:ext cx="8688388" cy="1021556"/>
          </a:xfrm>
        </p:spPr>
        <p:txBody>
          <a:bodyPr anchor="ctr">
            <a:normAutofit/>
          </a:bodyPr>
          <a:lstStyle>
            <a:lvl1pPr algn="ctr">
              <a:defRPr sz="3600" b="1"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602" y="839457"/>
            <a:ext cx="4283439" cy="3732551"/>
          </a:xfrm>
        </p:spPr>
        <p:txBody>
          <a:bodyPr>
            <a:normAutofit/>
          </a:bodyPr>
          <a:lstStyle>
            <a:lvl1pPr>
              <a:defRPr sz="1700"/>
            </a:lvl1pPr>
            <a:lvl2pPr>
              <a:defRPr sz="1500"/>
            </a:lvl2pPr>
            <a:lvl3pPr>
              <a:defRPr sz="13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9" y="839457"/>
            <a:ext cx="4283439" cy="3732551"/>
          </a:xfrm>
        </p:spPr>
        <p:txBody>
          <a:bodyPr>
            <a:normAutofit/>
          </a:bodyPr>
          <a:lstStyle>
            <a:lvl1pPr>
              <a:defRPr sz="1700"/>
            </a:lvl1pPr>
            <a:lvl2pPr>
              <a:defRPr sz="1500"/>
            </a:lvl2pPr>
            <a:lvl3pPr>
              <a:defRPr sz="1300"/>
            </a:lvl3pPr>
            <a:lvl4pPr>
              <a:defRPr sz="1100"/>
            </a:lvl4pPr>
            <a:lvl5pPr>
              <a:defRPr sz="11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4444881" y="4821460"/>
            <a:ext cx="252832" cy="199754"/>
          </a:xfrm>
          <a:prstGeom prst="rect">
            <a:avLst/>
          </a:prstGeom>
        </p:spPr>
        <p:txBody>
          <a:bodyPr/>
          <a:lstStyle>
            <a:lvl1pPr>
              <a:defRPr sz="90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8516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839452"/>
            <a:ext cx="4268788" cy="479822"/>
          </a:xfrm>
        </p:spPr>
        <p:txBody>
          <a:bodyPr anchor="b">
            <a:normAutofit/>
          </a:bodyPr>
          <a:lstStyle>
            <a:lvl1pPr marL="0" indent="0">
              <a:buNone/>
              <a:defRPr sz="1900" b="1">
                <a:solidFill>
                  <a:schemeClr val="accent5"/>
                </a:solidFill>
              </a:defRPr>
            </a:lvl1pPr>
            <a:lvl2pPr marL="428552" indent="0">
              <a:buNone/>
              <a:defRPr sz="1900" b="1"/>
            </a:lvl2pPr>
            <a:lvl3pPr marL="857102" indent="0">
              <a:buNone/>
              <a:defRPr sz="1700" b="1"/>
            </a:lvl3pPr>
            <a:lvl4pPr marL="1285651" indent="0">
              <a:buNone/>
              <a:defRPr sz="1500" b="1"/>
            </a:lvl4pPr>
            <a:lvl5pPr marL="1714205" indent="0">
              <a:buNone/>
              <a:defRPr sz="1500" b="1"/>
            </a:lvl5pPr>
            <a:lvl6pPr marL="2142749" indent="0">
              <a:buNone/>
              <a:defRPr sz="1500" b="1"/>
            </a:lvl6pPr>
            <a:lvl7pPr marL="2571302" indent="0">
              <a:buNone/>
              <a:defRPr sz="1500" b="1"/>
            </a:lvl7pPr>
            <a:lvl8pPr marL="2999850" indent="0">
              <a:buNone/>
              <a:defRPr sz="1500" b="1"/>
            </a:lvl8pPr>
            <a:lvl9pPr marL="342840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700"/>
            </a:lvl1pPr>
            <a:lvl2pPr>
              <a:defRPr sz="1500"/>
            </a:lvl2pPr>
            <a:lvl3pPr>
              <a:defRPr sz="13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8" y="839452"/>
            <a:ext cx="4271961" cy="479822"/>
          </a:xfrm>
        </p:spPr>
        <p:txBody>
          <a:bodyPr anchor="b">
            <a:normAutofit/>
          </a:bodyPr>
          <a:lstStyle>
            <a:lvl1pPr marL="0" indent="0">
              <a:buNone/>
              <a:defRPr sz="1900" b="1">
                <a:solidFill>
                  <a:schemeClr val="accent5"/>
                </a:solidFill>
              </a:defRPr>
            </a:lvl1pPr>
            <a:lvl2pPr marL="428552" indent="0">
              <a:buNone/>
              <a:defRPr sz="1900" b="1"/>
            </a:lvl2pPr>
            <a:lvl3pPr marL="857102" indent="0">
              <a:buNone/>
              <a:defRPr sz="1700" b="1"/>
            </a:lvl3pPr>
            <a:lvl4pPr marL="1285651" indent="0">
              <a:buNone/>
              <a:defRPr sz="1500" b="1"/>
            </a:lvl4pPr>
            <a:lvl5pPr marL="1714205" indent="0">
              <a:buNone/>
              <a:defRPr sz="1500" b="1"/>
            </a:lvl5pPr>
            <a:lvl6pPr marL="2142749" indent="0">
              <a:buNone/>
              <a:defRPr sz="1500" b="1"/>
            </a:lvl6pPr>
            <a:lvl7pPr marL="2571302" indent="0">
              <a:buNone/>
              <a:defRPr sz="1500" b="1"/>
            </a:lvl7pPr>
            <a:lvl8pPr marL="2999850" indent="0">
              <a:buNone/>
              <a:defRPr sz="1500" b="1"/>
            </a:lvl8pPr>
            <a:lvl9pPr marL="342840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1" y="1371601"/>
            <a:ext cx="4271961" cy="3200400"/>
          </a:xfrm>
        </p:spPr>
        <p:txBody>
          <a:bodyPr>
            <a:normAutofit/>
          </a:bodyPr>
          <a:lstStyle>
            <a:lvl1pPr>
              <a:defRPr sz="1700"/>
            </a:lvl1pPr>
            <a:lvl2pPr>
              <a:defRPr sz="1500"/>
            </a:lvl2pPr>
            <a:lvl3pPr>
              <a:defRPr sz="13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4416306" y="4838971"/>
            <a:ext cx="252832" cy="199754"/>
          </a:xfrm>
          <a:prstGeom prst="rect">
            <a:avLst/>
          </a:prstGeom>
        </p:spPr>
        <p:txBody>
          <a:bodyPr/>
          <a:lstStyle>
            <a:lvl1pPr>
              <a:defRPr sz="90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0009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4287582" y="4830985"/>
            <a:ext cx="252832" cy="199754"/>
          </a:xfrm>
          <a:prstGeom prst="rect">
            <a:avLst/>
          </a:prstGeom>
        </p:spPr>
        <p:txBody>
          <a:bodyPr/>
          <a:lstStyle>
            <a:lvl1pPr>
              <a:defRPr sz="900" baseline="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33611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130556" y="4821460"/>
            <a:ext cx="252832" cy="199754"/>
          </a:xfrm>
          <a:prstGeom prst="rect">
            <a:avLst/>
          </a:prstGeom>
        </p:spPr>
        <p:txBody>
          <a:bodyPr/>
          <a:lstStyle>
            <a:lvl1pPr>
              <a:defRPr sz="90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4902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cstate="print">
            <a:extLst>
              <a:ext uri="{28A0092B-C50C-407E-A947-70E740481C1C}">
                <a14:useLocalDpi xmlns:a14="http://schemas.microsoft.com/office/drawing/2010/main" val="0"/>
              </a:ext>
            </a:extLst>
          </a:blip>
          <a:srcRect t="91913"/>
          <a:stretch/>
        </p:blipFill>
        <p:spPr>
          <a:xfrm>
            <a:off x="6" y="4727524"/>
            <a:ext cx="9143999" cy="415976"/>
          </a:xfrm>
          <a:prstGeom prst="rect">
            <a:avLst/>
          </a:prstGeom>
        </p:spPr>
      </p:pic>
      <p:sp>
        <p:nvSpPr>
          <p:cNvPr id="2" name="Title Placeholder 1"/>
          <p:cNvSpPr>
            <a:spLocks noGrp="1"/>
          </p:cNvSpPr>
          <p:nvPr>
            <p:ph type="title"/>
          </p:nvPr>
        </p:nvSpPr>
        <p:spPr>
          <a:xfrm>
            <a:off x="232350" y="146022"/>
            <a:ext cx="8684638" cy="531352"/>
          </a:xfrm>
          <a:prstGeom prst="rect">
            <a:avLst/>
          </a:prstGeom>
        </p:spPr>
        <p:txBody>
          <a:bodyPr vert="horz" lIns="0" tIns="34289" rIns="68570" bIns="34289"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8"/>
            <a:ext cx="8684638" cy="3741919"/>
          </a:xfrm>
          <a:prstGeom prst="rect">
            <a:avLst/>
          </a:prstGeom>
        </p:spPr>
        <p:txBody>
          <a:bodyPr vert="horz" lIns="68570" tIns="34289" rIns="68570" bIns="342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223987" y="4"/>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a:endParaRPr lang="en-US" sz="1700" dirty="0">
              <a:solidFill>
                <a:prstClr val="white"/>
              </a:solidFill>
              <a:latin typeface="Arial" pitchFamily="34" charset="0"/>
            </a:endParaRPr>
          </a:p>
        </p:txBody>
      </p:sp>
      <p:sp>
        <p:nvSpPr>
          <p:cNvPr id="11" name="Slide Number Placeholder 4"/>
          <p:cNvSpPr>
            <a:spLocks noGrp="1"/>
          </p:cNvSpPr>
          <p:nvPr>
            <p:ph type="sldNum" sz="quarter" idx="4"/>
          </p:nvPr>
        </p:nvSpPr>
        <p:spPr>
          <a:xfrm>
            <a:off x="4433528" y="4898773"/>
            <a:ext cx="255235" cy="193981"/>
          </a:xfrm>
          <a:prstGeom prst="rect">
            <a:avLst/>
          </a:prstGeom>
        </p:spPr>
        <p:txBody>
          <a:bodyPr vert="horz" wrap="none" lIns="54940" tIns="27473" rIns="54940" bIns="27473" rtlCol="0" anchor="ctr">
            <a:spAutoFit/>
          </a:bodyPr>
          <a:lstStyle>
            <a:lvl1pPr>
              <a:defRPr sz="900">
                <a:solidFill>
                  <a:schemeClr val="bg1"/>
                </a:solidFill>
                <a:latin typeface="Arial" panose="020B0604020202020204" pitchFamily="34" charset="0"/>
                <a:cs typeface="Arial" panose="020B0604020202020204" pitchFamily="34" charset="0"/>
              </a:defRPr>
            </a:lvl1pPr>
          </a:lstStyle>
          <a:p>
            <a:fld id="{6B9B05DB-D859-4E69-8FDD-5013FA63F91C}" type="slidenum">
              <a:rPr lang="en-US" smtClean="0"/>
              <a:pPr/>
              <a:t>‹#›</a:t>
            </a:fld>
            <a:endParaRPr lang="en-US" dirty="0"/>
          </a:p>
        </p:txBody>
      </p:sp>
      <p:pic>
        <p:nvPicPr>
          <p:cNvPr id="9"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24600" y="4816872"/>
            <a:ext cx="2450592" cy="300886"/>
          </a:xfrm>
          <a:prstGeom prst="rect">
            <a:avLst/>
          </a:prstGeom>
        </p:spPr>
      </p:pic>
    </p:spTree>
    <p:extLst>
      <p:ext uri="{BB962C8B-B14F-4D97-AF65-F5344CB8AC3E}">
        <p14:creationId xmlns:p14="http://schemas.microsoft.com/office/powerpoint/2010/main" val="74474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857102" rtl="0" eaLnBrk="1" latinLnBrk="0" hangingPunct="1">
        <a:lnSpc>
          <a:spcPct val="90000"/>
        </a:lnSpc>
        <a:spcBef>
          <a:spcPct val="0"/>
        </a:spcBef>
        <a:buNone/>
        <a:defRPr sz="2000" b="1" kern="1200">
          <a:solidFill>
            <a:schemeClr val="accent1"/>
          </a:solidFill>
          <a:latin typeface="Arial" panose="020B0604020202020204" pitchFamily="34" charset="0"/>
          <a:ea typeface="+mj-ea"/>
          <a:cs typeface="Arial" pitchFamily="34" charset="0"/>
        </a:defRPr>
      </a:lvl1pPr>
    </p:titleStyle>
    <p:bodyStyle>
      <a:lvl1pPr marL="217247" indent="-217247" algn="l" defTabSz="857102" rtl="0" eaLnBrk="1" latinLnBrk="0" hangingPunct="1">
        <a:lnSpc>
          <a:spcPct val="110000"/>
        </a:lnSpc>
        <a:spcBef>
          <a:spcPts val="563"/>
        </a:spcBef>
        <a:spcAft>
          <a:spcPts val="563"/>
        </a:spcAft>
        <a:buClr>
          <a:schemeClr val="accent1"/>
        </a:buClr>
        <a:buFont typeface="Arial" pitchFamily="34" charset="0"/>
        <a:buChar char="•"/>
        <a:defRPr sz="1700" kern="1200">
          <a:solidFill>
            <a:schemeClr val="tx1"/>
          </a:solidFill>
          <a:latin typeface="+mn-lt"/>
          <a:ea typeface="+mn-ea"/>
          <a:cs typeface="Arial" pitchFamily="34" charset="0"/>
        </a:defRPr>
      </a:lvl1pPr>
      <a:lvl2pPr marL="428552" indent="-211301" algn="l" defTabSz="857102" rtl="0" eaLnBrk="1" latinLnBrk="0" hangingPunct="1">
        <a:lnSpc>
          <a:spcPct val="110000"/>
        </a:lnSpc>
        <a:spcBef>
          <a:spcPts val="563"/>
        </a:spcBef>
        <a:spcAft>
          <a:spcPts val="563"/>
        </a:spcAft>
        <a:buClr>
          <a:schemeClr val="accent1"/>
        </a:buClr>
        <a:buFont typeface="Arial" pitchFamily="34" charset="0"/>
        <a:buChar char="–"/>
        <a:defRPr sz="1500" kern="1200">
          <a:solidFill>
            <a:schemeClr val="tx1"/>
          </a:solidFill>
          <a:latin typeface="+mn-lt"/>
          <a:ea typeface="+mn-ea"/>
          <a:cs typeface="Arial" pitchFamily="34" charset="0"/>
        </a:defRPr>
      </a:lvl2pPr>
      <a:lvl3pPr marL="645802" indent="-217247" algn="l" defTabSz="857102" rtl="0" eaLnBrk="1" latinLnBrk="0" hangingPunct="1">
        <a:lnSpc>
          <a:spcPct val="110000"/>
        </a:lnSpc>
        <a:spcBef>
          <a:spcPts val="563"/>
        </a:spcBef>
        <a:spcAft>
          <a:spcPts val="563"/>
        </a:spcAft>
        <a:buClr>
          <a:schemeClr val="accent1"/>
        </a:buClr>
        <a:buFont typeface="Arial" pitchFamily="34" charset="0"/>
        <a:buChar char="•"/>
        <a:defRPr sz="1300" kern="1200">
          <a:solidFill>
            <a:schemeClr val="tx1"/>
          </a:solidFill>
          <a:latin typeface="+mn-lt"/>
          <a:ea typeface="+mn-ea"/>
          <a:cs typeface="Arial" pitchFamily="34" charset="0"/>
        </a:defRPr>
      </a:lvl3pPr>
      <a:lvl4pPr marL="857102" indent="-162196" algn="l" defTabSz="857102" rtl="0" eaLnBrk="1" latinLnBrk="0" hangingPunct="1">
        <a:lnSpc>
          <a:spcPct val="110000"/>
        </a:lnSpc>
        <a:spcBef>
          <a:spcPts val="563"/>
        </a:spcBef>
        <a:spcAft>
          <a:spcPts val="563"/>
        </a:spcAft>
        <a:buClr>
          <a:schemeClr val="accent1"/>
        </a:buClr>
        <a:buFont typeface="Arial" pitchFamily="34" charset="0"/>
        <a:buChar char="–"/>
        <a:defRPr sz="1100" kern="1200">
          <a:solidFill>
            <a:schemeClr val="tx1"/>
          </a:solidFill>
          <a:latin typeface="+mn-lt"/>
          <a:ea typeface="+mn-ea"/>
          <a:cs typeface="Arial" pitchFamily="34" charset="0"/>
        </a:defRPr>
      </a:lvl4pPr>
      <a:lvl5pPr marL="1019296" indent="-162196" algn="l" defTabSz="857102" rtl="0" eaLnBrk="1" latinLnBrk="0" hangingPunct="1">
        <a:lnSpc>
          <a:spcPct val="110000"/>
        </a:lnSpc>
        <a:spcBef>
          <a:spcPts val="563"/>
        </a:spcBef>
        <a:spcAft>
          <a:spcPts val="563"/>
        </a:spcAft>
        <a:buClr>
          <a:schemeClr val="accent1"/>
        </a:buClr>
        <a:buFont typeface="Arial" pitchFamily="34" charset="0"/>
        <a:buChar char="»"/>
        <a:defRPr sz="1100" kern="1200">
          <a:solidFill>
            <a:schemeClr val="tx1"/>
          </a:solidFill>
          <a:latin typeface="+mn-lt"/>
          <a:ea typeface="+mn-ea"/>
          <a:cs typeface="Arial" pitchFamily="34" charset="0"/>
        </a:defRPr>
      </a:lvl5pPr>
      <a:lvl6pPr marL="2357025" indent="-214278" algn="l" defTabSz="85710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85580" indent="-214278" algn="l" defTabSz="85710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14128" indent="-214278" algn="l" defTabSz="85710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42676" indent="-214278" algn="l" defTabSz="857102"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7102" rtl="0" eaLnBrk="1" latinLnBrk="0" hangingPunct="1">
        <a:defRPr sz="1700" kern="1200">
          <a:solidFill>
            <a:schemeClr val="tx1"/>
          </a:solidFill>
          <a:latin typeface="+mn-lt"/>
          <a:ea typeface="+mn-ea"/>
          <a:cs typeface="+mn-cs"/>
        </a:defRPr>
      </a:lvl1pPr>
      <a:lvl2pPr marL="428552" algn="l" defTabSz="857102" rtl="0" eaLnBrk="1" latinLnBrk="0" hangingPunct="1">
        <a:defRPr sz="1700" kern="1200">
          <a:solidFill>
            <a:schemeClr val="tx1"/>
          </a:solidFill>
          <a:latin typeface="+mn-lt"/>
          <a:ea typeface="+mn-ea"/>
          <a:cs typeface="+mn-cs"/>
        </a:defRPr>
      </a:lvl2pPr>
      <a:lvl3pPr marL="857102" algn="l" defTabSz="857102" rtl="0" eaLnBrk="1" latinLnBrk="0" hangingPunct="1">
        <a:defRPr sz="1700" kern="1200">
          <a:solidFill>
            <a:schemeClr val="tx1"/>
          </a:solidFill>
          <a:latin typeface="+mn-lt"/>
          <a:ea typeface="+mn-ea"/>
          <a:cs typeface="+mn-cs"/>
        </a:defRPr>
      </a:lvl3pPr>
      <a:lvl4pPr marL="1285651" algn="l" defTabSz="857102" rtl="0" eaLnBrk="1" latinLnBrk="0" hangingPunct="1">
        <a:defRPr sz="1700" kern="1200">
          <a:solidFill>
            <a:schemeClr val="tx1"/>
          </a:solidFill>
          <a:latin typeface="+mn-lt"/>
          <a:ea typeface="+mn-ea"/>
          <a:cs typeface="+mn-cs"/>
        </a:defRPr>
      </a:lvl4pPr>
      <a:lvl5pPr marL="1714205" algn="l" defTabSz="857102" rtl="0" eaLnBrk="1" latinLnBrk="0" hangingPunct="1">
        <a:defRPr sz="1700" kern="1200">
          <a:solidFill>
            <a:schemeClr val="tx1"/>
          </a:solidFill>
          <a:latin typeface="+mn-lt"/>
          <a:ea typeface="+mn-ea"/>
          <a:cs typeface="+mn-cs"/>
        </a:defRPr>
      </a:lvl5pPr>
      <a:lvl6pPr marL="2142749" algn="l" defTabSz="857102" rtl="0" eaLnBrk="1" latinLnBrk="0" hangingPunct="1">
        <a:defRPr sz="1700" kern="1200">
          <a:solidFill>
            <a:schemeClr val="tx1"/>
          </a:solidFill>
          <a:latin typeface="+mn-lt"/>
          <a:ea typeface="+mn-ea"/>
          <a:cs typeface="+mn-cs"/>
        </a:defRPr>
      </a:lvl6pPr>
      <a:lvl7pPr marL="2571302" algn="l" defTabSz="857102" rtl="0" eaLnBrk="1" latinLnBrk="0" hangingPunct="1">
        <a:defRPr sz="1700" kern="1200">
          <a:solidFill>
            <a:schemeClr val="tx1"/>
          </a:solidFill>
          <a:latin typeface="+mn-lt"/>
          <a:ea typeface="+mn-ea"/>
          <a:cs typeface="+mn-cs"/>
        </a:defRPr>
      </a:lvl7pPr>
      <a:lvl8pPr marL="2999850" algn="l" defTabSz="857102" rtl="0" eaLnBrk="1" latinLnBrk="0" hangingPunct="1">
        <a:defRPr sz="1700" kern="1200">
          <a:solidFill>
            <a:schemeClr val="tx1"/>
          </a:solidFill>
          <a:latin typeface="+mn-lt"/>
          <a:ea typeface="+mn-ea"/>
          <a:cs typeface="+mn-cs"/>
        </a:defRPr>
      </a:lvl8pPr>
      <a:lvl9pPr marL="3428402" algn="l" defTabSz="85710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p:nvPr/>
        </p:nvSpPr>
        <p:spPr>
          <a:xfrm>
            <a:off x="662461" y="754449"/>
            <a:ext cx="4367772" cy="35300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749"/>
            <a:endParaRPr lang="en-US" dirty="0">
              <a:ln w="0"/>
              <a:solidFill>
                <a:srgbClr val="6D6E71"/>
              </a:solidFill>
              <a:effectLst>
                <a:outerShdw blurRad="38100" dist="19050" dir="2700000" algn="tl" rotWithShape="0">
                  <a:srgbClr val="6D6E71">
                    <a:alpha val="40000"/>
                  </a:srgbClr>
                </a:outerShdw>
              </a:effectLst>
              <a:cs typeface="Arial" panose="020B0604020202020204" pitchFamily="34" charset="0"/>
            </a:endParaRPr>
          </a:p>
        </p:txBody>
      </p:sp>
      <p:sp>
        <p:nvSpPr>
          <p:cNvPr id="2" name="Title 1"/>
          <p:cNvSpPr>
            <a:spLocks noGrp="1"/>
          </p:cNvSpPr>
          <p:nvPr>
            <p:ph type="title"/>
          </p:nvPr>
        </p:nvSpPr>
        <p:spPr>
          <a:xfrm>
            <a:off x="232350" y="146023"/>
            <a:ext cx="8684638" cy="306782"/>
          </a:xfrm>
        </p:spPr>
        <p:txBody>
          <a:bodyPr>
            <a:normAutofit fontScale="90000"/>
          </a:bodyPr>
          <a:lstStyle/>
          <a:p>
            <a:r>
              <a:rPr lang="en-US" dirty="0" smtClean="0"/>
              <a:t>CTCS UI – Target State</a:t>
            </a:r>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a:t>
            </a:fld>
            <a:endParaRPr lang="en-US" dirty="0">
              <a:solidFill>
                <a:prstClr val="white"/>
              </a:solidFill>
            </a:endParaRPr>
          </a:p>
        </p:txBody>
      </p:sp>
      <p:sp>
        <p:nvSpPr>
          <p:cNvPr id="68" name="Freeform 67"/>
          <p:cNvSpPr/>
          <p:nvPr/>
        </p:nvSpPr>
        <p:spPr>
          <a:xfrm>
            <a:off x="4533901" y="447667"/>
            <a:ext cx="496331" cy="285759"/>
          </a:xfrm>
          <a:custGeom>
            <a:avLst/>
            <a:gdLst>
              <a:gd name="connsiteX0" fmla="*/ 0 w 496331"/>
              <a:gd name="connsiteY0" fmla="*/ 247659 h 285759"/>
              <a:gd name="connsiteX1" fmla="*/ 257175 w 496331"/>
              <a:gd name="connsiteY1" fmla="*/ 9 h 285759"/>
              <a:gd name="connsiteX2" fmla="*/ 495300 w 496331"/>
              <a:gd name="connsiteY2" fmla="*/ 238134 h 285759"/>
              <a:gd name="connsiteX3" fmla="*/ 161925 w 496331"/>
              <a:gd name="connsiteY3" fmla="*/ 285759 h 285759"/>
            </a:gdLst>
            <a:ahLst/>
            <a:cxnLst>
              <a:cxn ang="0">
                <a:pos x="connsiteX0" y="connsiteY0"/>
              </a:cxn>
              <a:cxn ang="0">
                <a:pos x="connsiteX1" y="connsiteY1"/>
              </a:cxn>
              <a:cxn ang="0">
                <a:pos x="connsiteX2" y="connsiteY2"/>
              </a:cxn>
              <a:cxn ang="0">
                <a:pos x="connsiteX3" y="connsiteY3"/>
              </a:cxn>
            </a:cxnLst>
            <a:rect l="l" t="t" r="r" b="b"/>
            <a:pathLst>
              <a:path w="496331" h="285759">
                <a:moveTo>
                  <a:pt x="0" y="247659"/>
                </a:moveTo>
                <a:cubicBezTo>
                  <a:pt x="87312" y="124627"/>
                  <a:pt x="174625" y="1596"/>
                  <a:pt x="257175" y="9"/>
                </a:cubicBezTo>
                <a:cubicBezTo>
                  <a:pt x="339725" y="-1578"/>
                  <a:pt x="511175" y="190509"/>
                  <a:pt x="495300" y="238134"/>
                </a:cubicBezTo>
                <a:cubicBezTo>
                  <a:pt x="479425" y="285759"/>
                  <a:pt x="115888" y="282584"/>
                  <a:pt x="161925" y="28575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sp>
        <p:nvSpPr>
          <p:cNvPr id="50" name="Rounded Rectangle 49"/>
          <p:cNvSpPr/>
          <p:nvPr/>
        </p:nvSpPr>
        <p:spPr>
          <a:xfrm>
            <a:off x="5391030" y="1568220"/>
            <a:ext cx="956505" cy="94355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14332"/>
            <a:r>
              <a:rPr lang="en-US" sz="900" b="1" dirty="0" smtClean="0">
                <a:solidFill>
                  <a:srgbClr val="6D6E71"/>
                </a:solidFill>
              </a:rPr>
              <a:t>CTCS </a:t>
            </a:r>
            <a:r>
              <a:rPr lang="en-US" sz="900" b="1" dirty="0" err="1" smtClean="0">
                <a:solidFill>
                  <a:srgbClr val="6D6E71"/>
                </a:solidFill>
              </a:rPr>
              <a:t>WebMethods</a:t>
            </a:r>
            <a:endParaRPr lang="en-US" sz="900" b="1" dirty="0">
              <a:solidFill>
                <a:srgbClr val="6D6E71"/>
              </a:solidFill>
            </a:endParaRPr>
          </a:p>
        </p:txBody>
      </p:sp>
      <p:sp>
        <p:nvSpPr>
          <p:cNvPr id="73" name="Rounded Rectangle 72"/>
          <p:cNvSpPr/>
          <p:nvPr/>
        </p:nvSpPr>
        <p:spPr>
          <a:xfrm>
            <a:off x="1470660" y="1045843"/>
            <a:ext cx="2847910" cy="3028949"/>
          </a:xfrm>
          <a:prstGeom prst="roundRect">
            <a:avLst/>
          </a:prstGeom>
          <a:solidFill>
            <a:schemeClr val="bg2">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defTabSz="685749"/>
            <a:endParaRPr lang="en-US" dirty="0">
              <a:solidFill>
                <a:srgbClr val="6D6E71"/>
              </a:solidFill>
            </a:endParaRPr>
          </a:p>
        </p:txBody>
      </p:sp>
      <p:sp>
        <p:nvSpPr>
          <p:cNvPr id="74" name="TextBox 73"/>
          <p:cNvSpPr txBox="1"/>
          <p:nvPr/>
        </p:nvSpPr>
        <p:spPr>
          <a:xfrm>
            <a:off x="2421854" y="1209267"/>
            <a:ext cx="883575" cy="230832"/>
          </a:xfrm>
          <a:prstGeom prst="rect">
            <a:avLst/>
          </a:prstGeom>
          <a:noFill/>
        </p:spPr>
        <p:txBody>
          <a:bodyPr wrap="none" rtlCol="0">
            <a:spAutoFit/>
          </a:bodyPr>
          <a:lstStyle/>
          <a:p>
            <a:pPr defTabSz="685749"/>
            <a:r>
              <a:rPr lang="en-US" sz="900" b="1" dirty="0">
                <a:solidFill>
                  <a:srgbClr val="6D6E71"/>
                </a:solidFill>
                <a:latin typeface="Arial" pitchFamily="34" charset="0"/>
                <a:cs typeface="Arial" pitchFamily="34" charset="0"/>
              </a:rPr>
              <a:t>Presentation</a:t>
            </a:r>
          </a:p>
        </p:txBody>
      </p:sp>
      <p:grpSp>
        <p:nvGrpSpPr>
          <p:cNvPr id="75" name="Group 74"/>
          <p:cNvGrpSpPr/>
          <p:nvPr/>
        </p:nvGrpSpPr>
        <p:grpSpPr>
          <a:xfrm>
            <a:off x="1716560" y="1424940"/>
            <a:ext cx="2307939" cy="463548"/>
            <a:chOff x="393843" y="2000250"/>
            <a:chExt cx="2307939" cy="463548"/>
          </a:xfrm>
        </p:grpSpPr>
        <p:sp>
          <p:nvSpPr>
            <p:cNvPr id="77" name="Rectangle 76"/>
            <p:cNvSpPr/>
            <p:nvPr/>
          </p:nvSpPr>
          <p:spPr>
            <a:xfrm>
              <a:off x="393843" y="2000250"/>
              <a:ext cx="2307939" cy="46354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749"/>
              <a:endParaRPr lang="en-US" dirty="0">
                <a:solidFill>
                  <a:prstClr val="white"/>
                </a:solidFill>
              </a:endParaRPr>
            </a:p>
          </p:txBody>
        </p:sp>
        <p:sp>
          <p:nvSpPr>
            <p:cNvPr id="81" name="Rectangle 80"/>
            <p:cNvSpPr/>
            <p:nvPr/>
          </p:nvSpPr>
          <p:spPr>
            <a:xfrm>
              <a:off x="425964" y="2080876"/>
              <a:ext cx="933220" cy="31351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smtClean="0">
                  <a:solidFill>
                    <a:srgbClr val="6D6E71"/>
                  </a:solidFill>
                </a:rPr>
                <a:t>JSP/HTML/CSS</a:t>
              </a:r>
              <a:endParaRPr lang="en-US" sz="900" b="1" dirty="0">
                <a:solidFill>
                  <a:srgbClr val="6D6E71"/>
                </a:solidFill>
              </a:endParaRPr>
            </a:p>
          </p:txBody>
        </p:sp>
      </p:grpSp>
      <p:sp>
        <p:nvSpPr>
          <p:cNvPr id="86" name="TextBox 85"/>
          <p:cNvSpPr txBox="1"/>
          <p:nvPr/>
        </p:nvSpPr>
        <p:spPr>
          <a:xfrm>
            <a:off x="1697880" y="2105795"/>
            <a:ext cx="1101584" cy="230832"/>
          </a:xfrm>
          <a:prstGeom prst="rect">
            <a:avLst/>
          </a:prstGeom>
          <a:noFill/>
        </p:spPr>
        <p:txBody>
          <a:bodyPr wrap="none" rtlCol="0">
            <a:spAutoFit/>
          </a:bodyPr>
          <a:lstStyle/>
          <a:p>
            <a:pPr defTabSz="685749"/>
            <a:r>
              <a:rPr lang="en-US" sz="900" b="1" dirty="0" smtClean="0">
                <a:solidFill>
                  <a:srgbClr val="6D6E71"/>
                </a:solidFill>
                <a:latin typeface="Arial" pitchFamily="34" charset="0"/>
                <a:cs typeface="Arial" pitchFamily="34" charset="0"/>
              </a:rPr>
              <a:t>data-services-jar</a:t>
            </a:r>
            <a:endParaRPr lang="en-US" sz="900" b="1" dirty="0">
              <a:solidFill>
                <a:srgbClr val="6D6E71"/>
              </a:solidFill>
              <a:latin typeface="Arial" pitchFamily="34" charset="0"/>
              <a:cs typeface="Arial" pitchFamily="34" charset="0"/>
            </a:endParaRPr>
          </a:p>
        </p:txBody>
      </p:sp>
      <p:cxnSp>
        <p:nvCxnSpPr>
          <p:cNvPr id="90" name="Straight Arrow Connector 89"/>
          <p:cNvCxnSpPr/>
          <p:nvPr/>
        </p:nvCxnSpPr>
        <p:spPr>
          <a:xfrm>
            <a:off x="2837191" y="1888489"/>
            <a:ext cx="0" cy="43076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707035" y="2327129"/>
            <a:ext cx="2307939" cy="128183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749"/>
            <a:endParaRPr lang="en-US">
              <a:solidFill>
                <a:prstClr val="white"/>
              </a:solidFill>
            </a:endParaRPr>
          </a:p>
        </p:txBody>
      </p:sp>
      <p:sp>
        <p:nvSpPr>
          <p:cNvPr id="92" name="Rectangle 91"/>
          <p:cNvSpPr/>
          <p:nvPr/>
        </p:nvSpPr>
        <p:spPr>
          <a:xfrm>
            <a:off x="1751340" y="2384492"/>
            <a:ext cx="2206993" cy="3516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smtClean="0">
                <a:solidFill>
                  <a:srgbClr val="6D6E71"/>
                </a:solidFill>
              </a:rPr>
              <a:t>Service Interfaces</a:t>
            </a:r>
            <a:endParaRPr lang="en-US" sz="900" b="1" dirty="0">
              <a:solidFill>
                <a:srgbClr val="6D6E71"/>
              </a:solidFill>
            </a:endParaRPr>
          </a:p>
        </p:txBody>
      </p:sp>
      <p:sp>
        <p:nvSpPr>
          <p:cNvPr id="93" name="Rectangle 92"/>
          <p:cNvSpPr/>
          <p:nvPr/>
        </p:nvSpPr>
        <p:spPr>
          <a:xfrm>
            <a:off x="1736304" y="3157402"/>
            <a:ext cx="2222029" cy="39148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a:solidFill>
                  <a:srgbClr val="6D6E71"/>
                </a:solidFill>
              </a:rPr>
              <a:t>Data Access </a:t>
            </a:r>
            <a:r>
              <a:rPr lang="en-US" sz="900" b="1" dirty="0" smtClean="0">
                <a:solidFill>
                  <a:srgbClr val="6D6E71"/>
                </a:solidFill>
              </a:rPr>
              <a:t>Object (Spring Web/Rest Template)</a:t>
            </a:r>
            <a:endParaRPr lang="en-US" sz="900" b="1" dirty="0">
              <a:solidFill>
                <a:srgbClr val="6D6E71"/>
              </a:solidFill>
            </a:endParaRPr>
          </a:p>
        </p:txBody>
      </p:sp>
      <p:sp>
        <p:nvSpPr>
          <p:cNvPr id="103" name="Rectangle 102"/>
          <p:cNvSpPr/>
          <p:nvPr/>
        </p:nvSpPr>
        <p:spPr>
          <a:xfrm>
            <a:off x="1748681" y="2742598"/>
            <a:ext cx="756683" cy="3676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a:solidFill>
                  <a:srgbClr val="6D6E71"/>
                </a:solidFill>
              </a:rPr>
              <a:t>Caching</a:t>
            </a:r>
          </a:p>
        </p:txBody>
      </p:sp>
      <p:sp>
        <p:nvSpPr>
          <p:cNvPr id="104" name="Rectangle 103"/>
          <p:cNvSpPr/>
          <p:nvPr/>
        </p:nvSpPr>
        <p:spPr>
          <a:xfrm>
            <a:off x="2505366" y="2740996"/>
            <a:ext cx="759903" cy="369248"/>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smtClean="0">
                <a:solidFill>
                  <a:srgbClr val="6D6E71"/>
                </a:solidFill>
              </a:rPr>
              <a:t>Domain Objects</a:t>
            </a:r>
            <a:endParaRPr lang="en-US" sz="900" b="1" dirty="0">
              <a:solidFill>
                <a:srgbClr val="6D6E71"/>
              </a:solidFill>
            </a:endParaRPr>
          </a:p>
        </p:txBody>
      </p:sp>
      <p:sp>
        <p:nvSpPr>
          <p:cNvPr id="105" name="Rectangle 104"/>
          <p:cNvSpPr/>
          <p:nvPr/>
        </p:nvSpPr>
        <p:spPr>
          <a:xfrm>
            <a:off x="3265271" y="2741574"/>
            <a:ext cx="693062" cy="368671"/>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a:solidFill>
                  <a:srgbClr val="6D6E71"/>
                </a:solidFill>
              </a:rPr>
              <a:t>Rules</a:t>
            </a:r>
          </a:p>
        </p:txBody>
      </p:sp>
      <p:sp>
        <p:nvSpPr>
          <p:cNvPr id="111" name="Rectangle 110"/>
          <p:cNvSpPr/>
          <p:nvPr/>
        </p:nvSpPr>
        <p:spPr>
          <a:xfrm>
            <a:off x="2899790" y="1503003"/>
            <a:ext cx="933220" cy="31351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749"/>
            <a:r>
              <a:rPr lang="en-US" sz="900" b="1" dirty="0" smtClean="0">
                <a:solidFill>
                  <a:srgbClr val="6D6E71"/>
                </a:solidFill>
              </a:rPr>
              <a:t>Struts Action</a:t>
            </a:r>
            <a:endParaRPr lang="en-US" sz="900" b="1" dirty="0">
              <a:solidFill>
                <a:srgbClr val="6D6E71"/>
              </a:solidFill>
            </a:endParaRPr>
          </a:p>
        </p:txBody>
      </p:sp>
      <p:pic>
        <p:nvPicPr>
          <p:cNvPr id="189" name="Content Placeholder 2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8858" y="1363027"/>
            <a:ext cx="601506" cy="601506"/>
          </a:xfrm>
        </p:spPr>
      </p:pic>
      <p:sp>
        <p:nvSpPr>
          <p:cNvPr id="190" name="TextBox 91"/>
          <p:cNvSpPr txBox="1"/>
          <p:nvPr/>
        </p:nvSpPr>
        <p:spPr>
          <a:xfrm>
            <a:off x="662459" y="1302080"/>
            <a:ext cx="836211" cy="215444"/>
          </a:xfrm>
          <a:prstGeom prst="rect">
            <a:avLst/>
          </a:prstGeom>
          <a:noFill/>
        </p:spPr>
        <p:txBody>
          <a:bodyPr wrap="square" rtlCol="0">
            <a:spAutoFit/>
          </a:bodyPr>
          <a:lstStyle/>
          <a:p>
            <a:pPr algn="ctr"/>
            <a:r>
              <a:rPr lang="en-US" sz="800" b="1" dirty="0" smtClean="0">
                <a:solidFill>
                  <a:srgbClr val="060606"/>
                </a:solidFill>
                <a:cs typeface="Arial" pitchFamily="34" charset="0"/>
              </a:rPr>
              <a:t>User</a:t>
            </a:r>
            <a:endParaRPr lang="en-US" sz="800" b="1" dirty="0" smtClean="0">
              <a:solidFill>
                <a:srgbClr val="060606"/>
              </a:solidFill>
              <a:cs typeface="Arial" pitchFamily="34" charset="0"/>
            </a:endParaRPr>
          </a:p>
        </p:txBody>
      </p:sp>
      <p:cxnSp>
        <p:nvCxnSpPr>
          <p:cNvPr id="191" name="Straight Arrow Connector 190"/>
          <p:cNvCxnSpPr>
            <a:stCxn id="189" idx="3"/>
            <a:endCxn id="77" idx="1"/>
          </p:cNvCxnSpPr>
          <p:nvPr/>
        </p:nvCxnSpPr>
        <p:spPr>
          <a:xfrm flipV="1">
            <a:off x="1330364" y="1656714"/>
            <a:ext cx="386196" cy="70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92" name="Can 191"/>
          <p:cNvSpPr/>
          <p:nvPr/>
        </p:nvSpPr>
        <p:spPr>
          <a:xfrm>
            <a:off x="5393608" y="3223079"/>
            <a:ext cx="1080927" cy="493459"/>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DB</a:t>
            </a:r>
            <a:endParaRPr lang="en-US" sz="900" dirty="0"/>
          </a:p>
        </p:txBody>
      </p:sp>
      <p:cxnSp>
        <p:nvCxnSpPr>
          <p:cNvPr id="194" name="Straight Arrow Connector 193"/>
          <p:cNvCxnSpPr>
            <a:stCxn id="91" idx="3"/>
            <a:endCxn id="50" idx="1"/>
          </p:cNvCxnSpPr>
          <p:nvPr/>
        </p:nvCxnSpPr>
        <p:spPr>
          <a:xfrm flipV="1">
            <a:off x="4014974" y="2039997"/>
            <a:ext cx="1376056" cy="928049"/>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a:stCxn id="91" idx="3"/>
            <a:endCxn id="192" idx="2"/>
          </p:cNvCxnSpPr>
          <p:nvPr/>
        </p:nvCxnSpPr>
        <p:spPr>
          <a:xfrm>
            <a:off x="4014974" y="2968046"/>
            <a:ext cx="1378634" cy="501763"/>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7" name="TextBox 196"/>
          <p:cNvSpPr txBox="1"/>
          <p:nvPr/>
        </p:nvSpPr>
        <p:spPr>
          <a:xfrm rot="19494583">
            <a:off x="4280069" y="2201026"/>
            <a:ext cx="851515" cy="230832"/>
          </a:xfrm>
          <a:prstGeom prst="rect">
            <a:avLst/>
          </a:prstGeom>
          <a:noFill/>
        </p:spPr>
        <p:txBody>
          <a:bodyPr wrap="none" rtlCol="0">
            <a:spAutoFit/>
          </a:bodyPr>
          <a:lstStyle/>
          <a:p>
            <a:pPr defTabSz="685749"/>
            <a:r>
              <a:rPr lang="en-US" sz="900" b="1" dirty="0" smtClean="0">
                <a:solidFill>
                  <a:srgbClr val="6D6E71"/>
                </a:solidFill>
                <a:latin typeface="Arial" pitchFamily="34" charset="0"/>
                <a:cs typeface="Arial" pitchFamily="34" charset="0"/>
              </a:rPr>
              <a:t>SOAP/REST</a:t>
            </a:r>
            <a:endParaRPr lang="en-US" sz="900" b="1" dirty="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202095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46022"/>
            <a:ext cx="8684638" cy="359816"/>
          </a:xfrm>
        </p:spPr>
        <p:txBody>
          <a:bodyPr/>
          <a:lstStyle/>
          <a:p>
            <a:r>
              <a:rPr lang="en-US" dirty="0" smtClean="0"/>
              <a:t>Best Practices</a:t>
            </a:r>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2</a:t>
            </a:fld>
            <a:endParaRPr lang="en-US" dirty="0"/>
          </a:p>
        </p:txBody>
      </p:sp>
      <p:sp>
        <p:nvSpPr>
          <p:cNvPr id="9" name="TextBox 8"/>
          <p:cNvSpPr txBox="1"/>
          <p:nvPr/>
        </p:nvSpPr>
        <p:spPr>
          <a:xfrm>
            <a:off x="210172" y="933963"/>
            <a:ext cx="8257553" cy="2893100"/>
          </a:xfrm>
          <a:prstGeom prst="rect">
            <a:avLst/>
          </a:prstGeom>
          <a:noFill/>
        </p:spPr>
        <p:txBody>
          <a:bodyPr wrap="square" rtlCol="0">
            <a:spAutoFit/>
          </a:bodyPr>
          <a:lstStyle/>
          <a:p>
            <a:pPr marL="171450" lvl="0" indent="-171450">
              <a:buFont typeface="Arial" pitchFamily="34" charset="0"/>
              <a:buChar char="•"/>
              <a:defRPr/>
            </a:pPr>
            <a:r>
              <a:rPr lang="en-US" dirty="0" smtClean="0">
                <a:solidFill>
                  <a:schemeClr val="tx1">
                    <a:lumMod val="50000"/>
                  </a:schemeClr>
                </a:solidFill>
                <a:latin typeface="Gill Sans MT" pitchFamily="34" charset="0"/>
                <a:cs typeface="Arial" pitchFamily="34" charset="0"/>
              </a:rPr>
              <a:t>Create following </a:t>
            </a:r>
            <a:r>
              <a:rPr lang="en-US" dirty="0">
                <a:solidFill>
                  <a:schemeClr val="tx1">
                    <a:lumMod val="50000"/>
                  </a:schemeClr>
                </a:solidFill>
                <a:latin typeface="Gill Sans MT" pitchFamily="34" charset="0"/>
                <a:cs typeface="Arial" pitchFamily="34" charset="0"/>
              </a:rPr>
              <a:t>artifacts </a:t>
            </a:r>
            <a:r>
              <a:rPr lang="en-US" dirty="0" smtClean="0">
                <a:solidFill>
                  <a:schemeClr val="tx1">
                    <a:lumMod val="50000"/>
                  </a:schemeClr>
                </a:solidFill>
                <a:latin typeface="Gill Sans MT" pitchFamily="34" charset="0"/>
                <a:cs typeface="Arial" pitchFamily="34" charset="0"/>
              </a:rPr>
              <a:t>by studying existing EJB interfaces</a:t>
            </a:r>
            <a:endParaRPr lang="en-US" dirty="0">
              <a:solidFill>
                <a:schemeClr val="tx1">
                  <a:lumMod val="50000"/>
                </a:schemeClr>
              </a:solidFill>
              <a:latin typeface="Gill Sans MT" pitchFamily="34" charset="0"/>
              <a:cs typeface="Arial" pitchFamily="34" charset="0"/>
            </a:endParaRPr>
          </a:p>
          <a:p>
            <a:pPr marL="628650" lvl="1" indent="-171450">
              <a:buFont typeface="Arial" pitchFamily="34" charset="0"/>
              <a:buChar char="•"/>
              <a:defRPr/>
            </a:pPr>
            <a:r>
              <a:rPr lang="en-US" dirty="0" smtClean="0">
                <a:solidFill>
                  <a:schemeClr val="tx1">
                    <a:lumMod val="50000"/>
                  </a:schemeClr>
                </a:solidFill>
                <a:latin typeface="Gill Sans MT" pitchFamily="34" charset="0"/>
                <a:cs typeface="Arial" pitchFamily="34" charset="0"/>
              </a:rPr>
              <a:t>Existing interface mapping </a:t>
            </a:r>
            <a:r>
              <a:rPr lang="en-US" dirty="0">
                <a:solidFill>
                  <a:schemeClr val="tx1">
                    <a:lumMod val="50000"/>
                  </a:schemeClr>
                </a:solidFill>
                <a:latin typeface="Gill Sans MT" pitchFamily="34" charset="0"/>
                <a:cs typeface="Arial" pitchFamily="34" charset="0"/>
              </a:rPr>
              <a:t>document</a:t>
            </a:r>
          </a:p>
          <a:p>
            <a:pPr marL="628650" lvl="1" indent="-171450">
              <a:buFont typeface="Arial" pitchFamily="34" charset="0"/>
              <a:buChar char="•"/>
              <a:defRPr/>
            </a:pPr>
            <a:r>
              <a:rPr lang="en-US" dirty="0" smtClean="0">
                <a:solidFill>
                  <a:schemeClr val="tx1">
                    <a:lumMod val="50000"/>
                  </a:schemeClr>
                </a:solidFill>
                <a:latin typeface="Gill Sans MT" pitchFamily="34" charset="0"/>
                <a:cs typeface="Arial" pitchFamily="34" charset="0"/>
              </a:rPr>
              <a:t>Field </a:t>
            </a:r>
            <a:r>
              <a:rPr lang="en-US" dirty="0">
                <a:solidFill>
                  <a:schemeClr val="tx1">
                    <a:lumMod val="50000"/>
                  </a:schemeClr>
                </a:solidFill>
                <a:latin typeface="Gill Sans MT" pitchFamily="34" charset="0"/>
                <a:cs typeface="Arial" pitchFamily="34" charset="0"/>
              </a:rPr>
              <a:t>mapping document</a:t>
            </a:r>
          </a:p>
          <a:p>
            <a:pPr marL="628650" lvl="1" indent="-171450">
              <a:buFont typeface="Arial" pitchFamily="34" charset="0"/>
              <a:buChar char="•"/>
              <a:defRPr/>
            </a:pPr>
            <a:r>
              <a:rPr lang="en-US" dirty="0">
                <a:solidFill>
                  <a:schemeClr val="tx1">
                    <a:lumMod val="50000"/>
                  </a:schemeClr>
                </a:solidFill>
                <a:latin typeface="Gill Sans MT" pitchFamily="34" charset="0"/>
                <a:cs typeface="Arial" pitchFamily="34" charset="0"/>
              </a:rPr>
              <a:t>Service domain model to </a:t>
            </a:r>
            <a:r>
              <a:rPr lang="en-US" dirty="0" smtClean="0">
                <a:solidFill>
                  <a:schemeClr val="tx1">
                    <a:lumMod val="50000"/>
                  </a:schemeClr>
                </a:solidFill>
                <a:latin typeface="Gill Sans MT" pitchFamily="34" charset="0"/>
                <a:cs typeface="Arial" pitchFamily="34" charset="0"/>
              </a:rPr>
              <a:t>application/UI </a:t>
            </a:r>
            <a:r>
              <a:rPr lang="en-US" dirty="0">
                <a:solidFill>
                  <a:schemeClr val="tx1">
                    <a:lumMod val="50000"/>
                  </a:schemeClr>
                </a:solidFill>
                <a:latin typeface="Gill Sans MT" pitchFamily="34" charset="0"/>
                <a:cs typeface="Arial" pitchFamily="34" charset="0"/>
              </a:rPr>
              <a:t>domain model mapping document</a:t>
            </a:r>
          </a:p>
          <a:p>
            <a:pPr marL="171450" indent="-171450">
              <a:buFont typeface="Arial" pitchFamily="34" charset="0"/>
              <a:buChar char="•"/>
              <a:defRPr/>
            </a:pPr>
            <a:r>
              <a:rPr lang="en-US" dirty="0" smtClean="0">
                <a:solidFill>
                  <a:schemeClr val="tx1">
                    <a:lumMod val="50000"/>
                  </a:schemeClr>
                </a:solidFill>
                <a:latin typeface="Gill Sans MT" pitchFamily="34" charset="0"/>
                <a:cs typeface="Arial" pitchFamily="34" charset="0"/>
              </a:rPr>
              <a:t>Develop </a:t>
            </a:r>
            <a:r>
              <a:rPr lang="en-US" dirty="0">
                <a:solidFill>
                  <a:schemeClr val="tx1">
                    <a:lumMod val="50000"/>
                  </a:schemeClr>
                </a:solidFill>
                <a:latin typeface="Gill Sans MT" pitchFamily="34" charset="0"/>
                <a:cs typeface="Arial" pitchFamily="34" charset="0"/>
              </a:rPr>
              <a:t>reusable components for </a:t>
            </a:r>
            <a:r>
              <a:rPr lang="en-US" dirty="0" smtClean="0">
                <a:solidFill>
                  <a:schemeClr val="tx1">
                    <a:lumMod val="50000"/>
                  </a:schemeClr>
                </a:solidFill>
                <a:latin typeface="Gill Sans MT" pitchFamily="34" charset="0"/>
                <a:cs typeface="Arial" pitchFamily="34" charset="0"/>
              </a:rPr>
              <a:t>SOAP/REST </a:t>
            </a:r>
            <a:r>
              <a:rPr lang="en-US" dirty="0">
                <a:solidFill>
                  <a:schemeClr val="tx1">
                    <a:lumMod val="50000"/>
                  </a:schemeClr>
                </a:solidFill>
                <a:latin typeface="Gill Sans MT" pitchFamily="34" charset="0"/>
                <a:cs typeface="Arial" pitchFamily="34" charset="0"/>
              </a:rPr>
              <a:t>service connectivity thus enabling configurability of key parameters like service URL, response time out and error models</a:t>
            </a:r>
          </a:p>
          <a:p>
            <a:pPr marL="171450" indent="-171450">
              <a:buFont typeface="Arial" pitchFamily="34" charset="0"/>
              <a:buChar char="•"/>
              <a:defRPr/>
            </a:pPr>
            <a:r>
              <a:rPr lang="en-US" dirty="0">
                <a:solidFill>
                  <a:schemeClr val="tx1">
                    <a:lumMod val="50000"/>
                  </a:schemeClr>
                </a:solidFill>
                <a:latin typeface="Gill Sans MT" pitchFamily="34" charset="0"/>
                <a:cs typeface="Arial" pitchFamily="34" charset="0"/>
              </a:rPr>
              <a:t>Develop </a:t>
            </a:r>
            <a:r>
              <a:rPr lang="en-US" dirty="0" smtClean="0">
                <a:solidFill>
                  <a:schemeClr val="tx1">
                    <a:lumMod val="50000"/>
                  </a:schemeClr>
                </a:solidFill>
                <a:latin typeface="Gill Sans MT" pitchFamily="34" charset="0"/>
                <a:cs typeface="Arial" pitchFamily="34" charset="0"/>
              </a:rPr>
              <a:t>common error </a:t>
            </a:r>
            <a:r>
              <a:rPr lang="en-US" dirty="0">
                <a:solidFill>
                  <a:schemeClr val="tx1">
                    <a:lumMod val="50000"/>
                  </a:schemeClr>
                </a:solidFill>
                <a:latin typeface="Gill Sans MT" pitchFamily="34" charset="0"/>
                <a:cs typeface="Arial" pitchFamily="34" charset="0"/>
              </a:rPr>
              <a:t>handling framework to handle different </a:t>
            </a:r>
            <a:r>
              <a:rPr lang="en-US" dirty="0" smtClean="0">
                <a:solidFill>
                  <a:schemeClr val="tx1">
                    <a:lumMod val="50000"/>
                  </a:schemeClr>
                </a:solidFill>
                <a:latin typeface="Gill Sans MT" pitchFamily="34" charset="0"/>
                <a:cs typeface="Arial" pitchFamily="34" charset="0"/>
              </a:rPr>
              <a:t>error response </a:t>
            </a:r>
            <a:r>
              <a:rPr lang="en-US" dirty="0">
                <a:solidFill>
                  <a:schemeClr val="tx1">
                    <a:lumMod val="50000"/>
                  </a:schemeClr>
                </a:solidFill>
                <a:latin typeface="Gill Sans MT" pitchFamily="34" charset="0"/>
                <a:cs typeface="Arial" pitchFamily="34" charset="0"/>
              </a:rPr>
              <a:t>codes</a:t>
            </a:r>
          </a:p>
          <a:p>
            <a:pPr marL="171450" lvl="1" indent="-171450">
              <a:buFont typeface="Arial" pitchFamily="34" charset="0"/>
              <a:buChar char="•"/>
              <a:defRPr/>
            </a:pPr>
            <a:r>
              <a:rPr lang="en-US" dirty="0">
                <a:solidFill>
                  <a:schemeClr val="tx1">
                    <a:lumMod val="50000"/>
                  </a:schemeClr>
                </a:solidFill>
                <a:latin typeface="Gill Sans MT" pitchFamily="34" charset="0"/>
                <a:cs typeface="Arial" pitchFamily="34" charset="0"/>
              </a:rPr>
              <a:t>Develop </a:t>
            </a:r>
            <a:r>
              <a:rPr lang="en-US" dirty="0" smtClean="0">
                <a:solidFill>
                  <a:schemeClr val="tx1">
                    <a:lumMod val="50000"/>
                  </a:schemeClr>
                </a:solidFill>
                <a:latin typeface="Gill Sans MT" pitchFamily="34" charset="0"/>
                <a:cs typeface="Arial" pitchFamily="34" charset="0"/>
              </a:rPr>
              <a:t>common security component to </a:t>
            </a:r>
            <a:r>
              <a:rPr lang="en-US" dirty="0">
                <a:solidFill>
                  <a:schemeClr val="tx1">
                    <a:lumMod val="50000"/>
                  </a:schemeClr>
                </a:solidFill>
                <a:latin typeface="Gill Sans MT" pitchFamily="34" charset="0"/>
                <a:cs typeface="Arial" pitchFamily="34" charset="0"/>
              </a:rPr>
              <a:t>provide a support to the necessary security parameters in the </a:t>
            </a:r>
            <a:r>
              <a:rPr lang="en-US" dirty="0" smtClean="0">
                <a:solidFill>
                  <a:schemeClr val="tx1">
                    <a:lumMod val="50000"/>
                  </a:schemeClr>
                </a:solidFill>
                <a:latin typeface="Gill Sans MT" pitchFamily="34" charset="0"/>
                <a:cs typeface="Arial" pitchFamily="34" charset="0"/>
              </a:rPr>
              <a:t>SOAP/REST </a:t>
            </a:r>
            <a:r>
              <a:rPr lang="en-US" dirty="0">
                <a:solidFill>
                  <a:schemeClr val="tx1">
                    <a:lumMod val="50000"/>
                  </a:schemeClr>
                </a:solidFill>
                <a:latin typeface="Gill Sans MT" pitchFamily="34" charset="0"/>
                <a:cs typeface="Arial" pitchFamily="34" charset="0"/>
              </a:rPr>
              <a:t>request.</a:t>
            </a:r>
          </a:p>
          <a:p>
            <a:pPr marL="171450" indent="-171450">
              <a:buFont typeface="Arial" pitchFamily="34" charset="0"/>
              <a:buChar char="•"/>
              <a:defRPr/>
            </a:pPr>
            <a:r>
              <a:rPr lang="en-US" dirty="0">
                <a:solidFill>
                  <a:schemeClr val="tx1">
                    <a:lumMod val="50000"/>
                  </a:schemeClr>
                </a:solidFill>
                <a:latin typeface="Gill Sans MT" pitchFamily="34" charset="0"/>
                <a:cs typeface="Arial" pitchFamily="34" charset="0"/>
              </a:rPr>
              <a:t>Develop service request-response mapping components for model conversions. </a:t>
            </a:r>
            <a:endParaRPr lang="en-US" dirty="0" smtClean="0">
              <a:solidFill>
                <a:schemeClr val="tx1">
                  <a:lumMod val="50000"/>
                </a:schemeClr>
              </a:solidFill>
              <a:latin typeface="Gill Sans MT" pitchFamily="34" charset="0"/>
              <a:cs typeface="Arial" pitchFamily="34" charset="0"/>
            </a:endParaRPr>
          </a:p>
          <a:p>
            <a:pPr marL="171450" indent="-171450">
              <a:buFont typeface="Arial" pitchFamily="34" charset="0"/>
              <a:buChar char="•"/>
              <a:defRPr/>
            </a:pPr>
            <a:r>
              <a:rPr lang="en-US" dirty="0">
                <a:solidFill>
                  <a:schemeClr val="tx1">
                    <a:lumMod val="50000"/>
                  </a:schemeClr>
                </a:solidFill>
                <a:latin typeface="Gill Sans MT" pitchFamily="34" charset="0"/>
                <a:cs typeface="Arial" pitchFamily="34" charset="0"/>
              </a:rPr>
              <a:t>Spring </a:t>
            </a:r>
            <a:r>
              <a:rPr lang="en-US" dirty="0" err="1">
                <a:solidFill>
                  <a:schemeClr val="tx1">
                    <a:lumMod val="50000"/>
                  </a:schemeClr>
                </a:solidFill>
                <a:latin typeface="Gill Sans MT" pitchFamily="34" charset="0"/>
                <a:cs typeface="Arial" pitchFamily="34" charset="0"/>
              </a:rPr>
              <a:t>WebserviceTemplate</a:t>
            </a:r>
            <a:r>
              <a:rPr lang="en-US" dirty="0">
                <a:solidFill>
                  <a:schemeClr val="tx1">
                    <a:lumMod val="50000"/>
                  </a:schemeClr>
                </a:solidFill>
                <a:latin typeface="Gill Sans MT" pitchFamily="34" charset="0"/>
                <a:cs typeface="Arial" pitchFamily="34" charset="0"/>
              </a:rPr>
              <a:t> </a:t>
            </a:r>
            <a:r>
              <a:rPr lang="en-US" dirty="0">
                <a:solidFill>
                  <a:schemeClr val="tx1">
                    <a:lumMod val="50000"/>
                  </a:schemeClr>
                </a:solidFill>
                <a:latin typeface="Gill Sans MT" pitchFamily="34" charset="0"/>
                <a:cs typeface="Arial" pitchFamily="34" charset="0"/>
              </a:rPr>
              <a:t>or </a:t>
            </a:r>
            <a:r>
              <a:rPr lang="en-US" dirty="0" err="1">
                <a:solidFill>
                  <a:schemeClr val="tx1">
                    <a:lumMod val="50000"/>
                  </a:schemeClr>
                </a:solidFill>
                <a:latin typeface="Gill Sans MT" pitchFamily="34" charset="0"/>
                <a:cs typeface="Arial" pitchFamily="34" charset="0"/>
              </a:rPr>
              <a:t>RestTemplate</a:t>
            </a:r>
            <a:r>
              <a:rPr lang="en-US" dirty="0">
                <a:solidFill>
                  <a:schemeClr val="tx1">
                    <a:lumMod val="50000"/>
                  </a:schemeClr>
                </a:solidFill>
                <a:latin typeface="Gill Sans MT" pitchFamily="34" charset="0"/>
                <a:cs typeface="Arial" pitchFamily="34" charset="0"/>
              </a:rPr>
              <a:t> offers </a:t>
            </a:r>
            <a:r>
              <a:rPr lang="en-US" dirty="0">
                <a:solidFill>
                  <a:schemeClr val="tx1">
                    <a:lumMod val="50000"/>
                  </a:schemeClr>
                </a:solidFill>
                <a:latin typeface="Gill Sans MT" pitchFamily="34" charset="0"/>
                <a:cs typeface="Arial" pitchFamily="34" charset="0"/>
              </a:rPr>
              <a:t>various convenience methods for the sending and receiving of XML messages, marshalling objects to XML before </a:t>
            </a:r>
            <a:r>
              <a:rPr lang="en-US" dirty="0">
                <a:solidFill>
                  <a:schemeClr val="tx1">
                    <a:lumMod val="50000"/>
                  </a:schemeClr>
                </a:solidFill>
                <a:latin typeface="Gill Sans MT" pitchFamily="34" charset="0"/>
                <a:cs typeface="Arial" pitchFamily="34" charset="0"/>
              </a:rPr>
              <a:t>sending, and allows JSON to Object(vice versa) conversion in case of rest service.</a:t>
            </a:r>
          </a:p>
        </p:txBody>
      </p:sp>
    </p:spTree>
    <p:extLst>
      <p:ext uri="{BB962C8B-B14F-4D97-AF65-F5344CB8AC3E}">
        <p14:creationId xmlns:p14="http://schemas.microsoft.com/office/powerpoint/2010/main" val="39303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_Infosys Main Proposal - B2B RFP Response  UPDATED- Oct 17 2013">
  <a:themeElements>
    <a:clrScheme name="Custom 52">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002060"/>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C37B22D5BF7543A880FDA5AAB71E95" ma:contentTypeVersion="0" ma:contentTypeDescription="Create a new document." ma:contentTypeScope="" ma:versionID="b21d14d81dafa886e86fa3b2b228d7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CA25B1-C9CD-470D-A96E-A2965135165D}">
  <ds:schemaRefs>
    <ds:schemaRef ds:uri="http://purl.org/dc/terms/"/>
    <ds:schemaRef ds:uri="http://schemas.microsoft.com/office/infopath/2007/PartnerControls"/>
    <ds:schemaRef ds:uri="http://schemas.microsoft.com/office/2006/metadata/propertie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3CB50C-41EE-41F7-8395-7CEAA0CD7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26223A-2C8B-4148-A45B-1BED3C8EBA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61372</TotalTime>
  <Words>157</Words>
  <Application>Microsoft Office PowerPoint</Application>
  <PresentationFormat>On-screen Show (16:9)</PresentationFormat>
  <Paragraphs>27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ref_Infosys Main Proposal - B2B RFP Response  UPDATED- Oct 17 2013</vt:lpstr>
      <vt:lpstr>CTCS UI – Target State</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Proposal for MBNA Cards Mobile App Development</dc:title>
  <dc:creator>Natarajan, Vijay</dc:creator>
  <cp:lastModifiedBy>Shashidhar S.</cp:lastModifiedBy>
  <cp:revision>4145</cp:revision>
  <dcterms:created xsi:type="dcterms:W3CDTF">2013-12-13T08:22:45Z</dcterms:created>
  <dcterms:modified xsi:type="dcterms:W3CDTF">2016-06-15T17:46:22Z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0x010100BAC37B22D5BF7543A880FDA5AAB71E95</vt:lpwstr>
  </property>
</Properties>
</file>