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2DA0E-CC01-4BD3-85F8-A16BE74E42F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CA905-AA16-4785-BC1A-61C381E215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224" t="11785" r="21589" b="56226"/>
          <a:stretch>
            <a:fillRect/>
          </a:stretch>
        </p:blipFill>
        <p:spPr bwMode="auto">
          <a:xfrm>
            <a:off x="228600" y="2286000"/>
            <a:ext cx="891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1</cp:revision>
  <dcterms:created xsi:type="dcterms:W3CDTF">2015-04-19T19:11:06Z</dcterms:created>
  <dcterms:modified xsi:type="dcterms:W3CDTF">2015-04-19T19:12:21Z</dcterms:modified>
</cp:coreProperties>
</file>