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38EDA-95CF-4B1E-ADAE-CD9AF63C2388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A8BC98-7AF8-4E66-A711-5725736FB7D9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ارتباطات شبکه</a:t>
          </a:r>
          <a:endParaRPr lang="en-US" b="1" dirty="0">
            <a:cs typeface="B Nazanin" panose="00000400000000000000" pitchFamily="2" charset="-78"/>
          </a:endParaRPr>
        </a:p>
      </dgm:t>
    </dgm:pt>
    <dgm:pt modelId="{5F5D993A-7BB0-4E72-B4A3-85A003235DC0}" type="parTrans" cxnId="{E7B9C1DC-6805-4321-949A-6FCFEF93827C}">
      <dgm:prSet/>
      <dgm:spPr/>
      <dgm:t>
        <a:bodyPr/>
        <a:lstStyle/>
        <a:p>
          <a:pPr algn="ctr"/>
          <a:endParaRPr lang="en-US"/>
        </a:p>
      </dgm:t>
    </dgm:pt>
    <dgm:pt modelId="{1B164868-FC7A-4EAF-A4AD-F95180469070}" type="sibTrans" cxnId="{E7B9C1DC-6805-4321-949A-6FCFEF93827C}">
      <dgm:prSet/>
      <dgm:spPr/>
      <dgm:t>
        <a:bodyPr/>
        <a:lstStyle/>
        <a:p>
          <a:pPr algn="ctr"/>
          <a:endParaRPr lang="en-US"/>
        </a:p>
      </dgm:t>
    </dgm:pt>
    <dgm:pt modelId="{E9D3AC48-FD54-4C0C-AD44-BC6E6047C89C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گره‌های اجرایی</a:t>
          </a:r>
          <a:endParaRPr lang="en-US" b="1" dirty="0">
            <a:cs typeface="B Nazanin" panose="00000400000000000000" pitchFamily="2" charset="-78"/>
          </a:endParaRPr>
        </a:p>
      </dgm:t>
    </dgm:pt>
    <dgm:pt modelId="{B7A90B14-1C05-4629-A797-13C48E2E23C4}" type="parTrans" cxnId="{7E5BFE61-4302-4D1D-A047-6D5EDA64214E}">
      <dgm:prSet/>
      <dgm:spPr/>
      <dgm:t>
        <a:bodyPr/>
        <a:lstStyle/>
        <a:p>
          <a:pPr algn="ctr"/>
          <a:endParaRPr lang="en-US"/>
        </a:p>
      </dgm:t>
    </dgm:pt>
    <dgm:pt modelId="{7B9D4301-1888-4DF6-8860-B3A35A1BEE4D}" type="sibTrans" cxnId="{7E5BFE61-4302-4D1D-A047-6D5EDA64214E}">
      <dgm:prSet/>
      <dgm:spPr/>
      <dgm:t>
        <a:bodyPr/>
        <a:lstStyle/>
        <a:p>
          <a:pPr algn="ctr"/>
          <a:endParaRPr lang="en-US"/>
        </a:p>
      </dgm:t>
    </dgm:pt>
    <dgm:pt modelId="{A398DADB-0F79-4AD2-A5C9-C96FDEDC2D73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گراف اجرا</a:t>
          </a:r>
          <a:endParaRPr lang="en-US" b="1" dirty="0">
            <a:cs typeface="B Nazanin" panose="00000400000000000000" pitchFamily="2" charset="-78"/>
          </a:endParaRPr>
        </a:p>
      </dgm:t>
    </dgm:pt>
    <dgm:pt modelId="{7AE9D26C-CEB7-433F-B7D2-B893F62176E8}" type="parTrans" cxnId="{E61BCE78-9C27-47D1-B483-CEFB18728DE5}">
      <dgm:prSet/>
      <dgm:spPr/>
      <dgm:t>
        <a:bodyPr/>
        <a:lstStyle/>
        <a:p>
          <a:pPr algn="ctr"/>
          <a:endParaRPr lang="en-US"/>
        </a:p>
      </dgm:t>
    </dgm:pt>
    <dgm:pt modelId="{4C8984DB-B85C-46AF-B86C-A6D8DCC5D348}" type="sibTrans" cxnId="{E61BCE78-9C27-47D1-B483-CEFB18728DE5}">
      <dgm:prSet/>
      <dgm:spPr/>
      <dgm:t>
        <a:bodyPr/>
        <a:lstStyle/>
        <a:p>
          <a:pPr algn="ctr"/>
          <a:endParaRPr lang="en-US"/>
        </a:p>
      </dgm:t>
    </dgm:pt>
    <dgm:pt modelId="{0CEC93F0-20CA-4CD6-8394-6BC530E7D878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رابط برنامه‌نویسی گراف کاربر</a:t>
          </a:r>
          <a:endParaRPr lang="en-US" b="1" dirty="0">
            <a:cs typeface="B Nazanin" panose="00000400000000000000" pitchFamily="2" charset="-78"/>
          </a:endParaRPr>
        </a:p>
      </dgm:t>
    </dgm:pt>
    <dgm:pt modelId="{E7E66FAA-C4BC-48D2-BFEF-C79A67E50C3D}" type="parTrans" cxnId="{596A7BC1-4C5F-45C7-B74F-AEABE947AC31}">
      <dgm:prSet/>
      <dgm:spPr/>
      <dgm:t>
        <a:bodyPr/>
        <a:lstStyle/>
        <a:p>
          <a:pPr algn="ctr"/>
          <a:endParaRPr lang="en-US"/>
        </a:p>
      </dgm:t>
    </dgm:pt>
    <dgm:pt modelId="{6CED0363-AF4F-4AFF-BA1C-69422B7AA794}" type="sibTrans" cxnId="{596A7BC1-4C5F-45C7-B74F-AEABE947AC31}">
      <dgm:prSet/>
      <dgm:spPr/>
      <dgm:t>
        <a:bodyPr/>
        <a:lstStyle/>
        <a:p>
          <a:pPr algn="ctr"/>
          <a:endParaRPr lang="en-US"/>
        </a:p>
      </dgm:t>
    </dgm:pt>
    <dgm:pt modelId="{4323EBC6-737A-48C1-9A1B-4A8E68EBD340}" type="pres">
      <dgm:prSet presAssocID="{57338EDA-95CF-4B1E-ADAE-CD9AF63C238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CF0485-F205-42E0-80B8-D72191A69208}" type="pres">
      <dgm:prSet presAssocID="{7BA8BC98-7AF8-4E66-A711-5725736FB7D9}" presName="vertOne" presStyleCnt="0"/>
      <dgm:spPr/>
    </dgm:pt>
    <dgm:pt modelId="{F7FA89BF-0FD0-4ECA-A037-E04F9894C8C4}" type="pres">
      <dgm:prSet presAssocID="{7BA8BC98-7AF8-4E66-A711-5725736FB7D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1CB5DF-6F36-44AB-B65F-E67D7DD87AE1}" type="pres">
      <dgm:prSet presAssocID="{7BA8BC98-7AF8-4E66-A711-5725736FB7D9}" presName="parTransOne" presStyleCnt="0"/>
      <dgm:spPr/>
    </dgm:pt>
    <dgm:pt modelId="{0D8AD6A6-1FBB-4D9F-B9B4-FE82F0DA6A3C}" type="pres">
      <dgm:prSet presAssocID="{7BA8BC98-7AF8-4E66-A711-5725736FB7D9}" presName="horzOne" presStyleCnt="0"/>
      <dgm:spPr/>
    </dgm:pt>
    <dgm:pt modelId="{546983CA-196D-4C35-874B-968253B9367E}" type="pres">
      <dgm:prSet presAssocID="{E9D3AC48-FD54-4C0C-AD44-BC6E6047C89C}" presName="vertTwo" presStyleCnt="0"/>
      <dgm:spPr/>
    </dgm:pt>
    <dgm:pt modelId="{428010A3-E951-4D6A-B71F-8247957CB2CF}" type="pres">
      <dgm:prSet presAssocID="{E9D3AC48-FD54-4C0C-AD44-BC6E6047C89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00202-B56F-4DC7-BDD9-1681FCC603A7}" type="pres">
      <dgm:prSet presAssocID="{E9D3AC48-FD54-4C0C-AD44-BC6E6047C89C}" presName="parTransTwo" presStyleCnt="0"/>
      <dgm:spPr/>
    </dgm:pt>
    <dgm:pt modelId="{1A6A9CC8-3BCF-4692-957C-488621DA6BA1}" type="pres">
      <dgm:prSet presAssocID="{E9D3AC48-FD54-4C0C-AD44-BC6E6047C89C}" presName="horzTwo" presStyleCnt="0"/>
      <dgm:spPr/>
    </dgm:pt>
    <dgm:pt modelId="{986DDDD8-620D-4322-9001-CB2D65D8C0A4}" type="pres">
      <dgm:prSet presAssocID="{A398DADB-0F79-4AD2-A5C9-C96FDEDC2D73}" presName="vertThree" presStyleCnt="0"/>
      <dgm:spPr/>
    </dgm:pt>
    <dgm:pt modelId="{70572151-0882-4BFC-969B-F1034E5AA264}" type="pres">
      <dgm:prSet presAssocID="{A398DADB-0F79-4AD2-A5C9-C96FDEDC2D73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1BDBA-4ECC-4881-BEBA-5CFA31AC1D0C}" type="pres">
      <dgm:prSet presAssocID="{A398DADB-0F79-4AD2-A5C9-C96FDEDC2D73}" presName="parTransThree" presStyleCnt="0"/>
      <dgm:spPr/>
    </dgm:pt>
    <dgm:pt modelId="{C2DBB9E8-250D-4814-A178-D887E0A9736B}" type="pres">
      <dgm:prSet presAssocID="{A398DADB-0F79-4AD2-A5C9-C96FDEDC2D73}" presName="horzThree" presStyleCnt="0"/>
      <dgm:spPr/>
    </dgm:pt>
    <dgm:pt modelId="{F8931610-02E0-4F1F-AE58-A2183A151DAA}" type="pres">
      <dgm:prSet presAssocID="{0CEC93F0-20CA-4CD6-8394-6BC530E7D878}" presName="vertFour" presStyleCnt="0">
        <dgm:presLayoutVars>
          <dgm:chPref val="3"/>
        </dgm:presLayoutVars>
      </dgm:prSet>
      <dgm:spPr/>
    </dgm:pt>
    <dgm:pt modelId="{B28A3B46-99F3-4EAE-BCDE-D0748757AF00}" type="pres">
      <dgm:prSet presAssocID="{0CEC93F0-20CA-4CD6-8394-6BC530E7D878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51F16-4F50-4241-8742-9E63179C438F}" type="pres">
      <dgm:prSet presAssocID="{0CEC93F0-20CA-4CD6-8394-6BC530E7D878}" presName="horzFour" presStyleCnt="0"/>
      <dgm:spPr/>
    </dgm:pt>
  </dgm:ptLst>
  <dgm:cxnLst>
    <dgm:cxn modelId="{596A7BC1-4C5F-45C7-B74F-AEABE947AC31}" srcId="{A398DADB-0F79-4AD2-A5C9-C96FDEDC2D73}" destId="{0CEC93F0-20CA-4CD6-8394-6BC530E7D878}" srcOrd="0" destOrd="0" parTransId="{E7E66FAA-C4BC-48D2-BFEF-C79A67E50C3D}" sibTransId="{6CED0363-AF4F-4AFF-BA1C-69422B7AA794}"/>
    <dgm:cxn modelId="{4F6DE695-23F3-4D9C-AF99-5CA1F2D5A61A}" type="presOf" srcId="{A398DADB-0F79-4AD2-A5C9-C96FDEDC2D73}" destId="{70572151-0882-4BFC-969B-F1034E5AA264}" srcOrd="0" destOrd="0" presId="urn:microsoft.com/office/officeart/2005/8/layout/architecture"/>
    <dgm:cxn modelId="{E7B9C1DC-6805-4321-949A-6FCFEF93827C}" srcId="{57338EDA-95CF-4B1E-ADAE-CD9AF63C2388}" destId="{7BA8BC98-7AF8-4E66-A711-5725736FB7D9}" srcOrd="0" destOrd="0" parTransId="{5F5D993A-7BB0-4E72-B4A3-85A003235DC0}" sibTransId="{1B164868-FC7A-4EAF-A4AD-F95180469070}"/>
    <dgm:cxn modelId="{153CDF2E-A7DF-469B-B583-4433EB967BE6}" type="presOf" srcId="{7BA8BC98-7AF8-4E66-A711-5725736FB7D9}" destId="{F7FA89BF-0FD0-4ECA-A037-E04F9894C8C4}" srcOrd="0" destOrd="0" presId="urn:microsoft.com/office/officeart/2005/8/layout/architecture"/>
    <dgm:cxn modelId="{7E5BFE61-4302-4D1D-A047-6D5EDA64214E}" srcId="{7BA8BC98-7AF8-4E66-A711-5725736FB7D9}" destId="{E9D3AC48-FD54-4C0C-AD44-BC6E6047C89C}" srcOrd="0" destOrd="0" parTransId="{B7A90B14-1C05-4629-A797-13C48E2E23C4}" sibTransId="{7B9D4301-1888-4DF6-8860-B3A35A1BEE4D}"/>
    <dgm:cxn modelId="{47D48BF0-6214-48D4-8A13-9514EAC4716B}" type="presOf" srcId="{57338EDA-95CF-4B1E-ADAE-CD9AF63C2388}" destId="{4323EBC6-737A-48C1-9A1B-4A8E68EBD340}" srcOrd="0" destOrd="0" presId="urn:microsoft.com/office/officeart/2005/8/layout/architecture"/>
    <dgm:cxn modelId="{2A257F27-232E-49FA-840C-64CB5CECCB2A}" type="presOf" srcId="{E9D3AC48-FD54-4C0C-AD44-BC6E6047C89C}" destId="{428010A3-E951-4D6A-B71F-8247957CB2CF}" srcOrd="0" destOrd="0" presId="urn:microsoft.com/office/officeart/2005/8/layout/architecture"/>
    <dgm:cxn modelId="{FFB06DD9-85BE-4805-9BFF-331399A47EA6}" type="presOf" srcId="{0CEC93F0-20CA-4CD6-8394-6BC530E7D878}" destId="{B28A3B46-99F3-4EAE-BCDE-D0748757AF00}" srcOrd="0" destOrd="0" presId="urn:microsoft.com/office/officeart/2005/8/layout/architecture"/>
    <dgm:cxn modelId="{E61BCE78-9C27-47D1-B483-CEFB18728DE5}" srcId="{E9D3AC48-FD54-4C0C-AD44-BC6E6047C89C}" destId="{A398DADB-0F79-4AD2-A5C9-C96FDEDC2D73}" srcOrd="0" destOrd="0" parTransId="{7AE9D26C-CEB7-433F-B7D2-B893F62176E8}" sibTransId="{4C8984DB-B85C-46AF-B86C-A6D8DCC5D348}"/>
    <dgm:cxn modelId="{BC2E0C3D-AEE6-4968-BC2B-AC4FED457E86}" type="presParOf" srcId="{4323EBC6-737A-48C1-9A1B-4A8E68EBD340}" destId="{13CF0485-F205-42E0-80B8-D72191A69208}" srcOrd="0" destOrd="0" presId="urn:microsoft.com/office/officeart/2005/8/layout/architecture"/>
    <dgm:cxn modelId="{9CFB80EA-6579-48DB-9662-EBCB9CB9694F}" type="presParOf" srcId="{13CF0485-F205-42E0-80B8-D72191A69208}" destId="{F7FA89BF-0FD0-4ECA-A037-E04F9894C8C4}" srcOrd="0" destOrd="0" presId="urn:microsoft.com/office/officeart/2005/8/layout/architecture"/>
    <dgm:cxn modelId="{D6B4DD8D-3C59-495F-96B2-B9A303A246EC}" type="presParOf" srcId="{13CF0485-F205-42E0-80B8-D72191A69208}" destId="{A61CB5DF-6F36-44AB-B65F-E67D7DD87AE1}" srcOrd="1" destOrd="0" presId="urn:microsoft.com/office/officeart/2005/8/layout/architecture"/>
    <dgm:cxn modelId="{1939CB4F-AE57-48EF-B34B-97E2D887EB65}" type="presParOf" srcId="{13CF0485-F205-42E0-80B8-D72191A69208}" destId="{0D8AD6A6-1FBB-4D9F-B9B4-FE82F0DA6A3C}" srcOrd="2" destOrd="0" presId="urn:microsoft.com/office/officeart/2005/8/layout/architecture"/>
    <dgm:cxn modelId="{F64D1395-78A4-46FF-9503-A4B8874D2705}" type="presParOf" srcId="{0D8AD6A6-1FBB-4D9F-B9B4-FE82F0DA6A3C}" destId="{546983CA-196D-4C35-874B-968253B9367E}" srcOrd="0" destOrd="0" presId="urn:microsoft.com/office/officeart/2005/8/layout/architecture"/>
    <dgm:cxn modelId="{D7B00B8B-3610-493B-9E81-BB96ADD57F32}" type="presParOf" srcId="{546983CA-196D-4C35-874B-968253B9367E}" destId="{428010A3-E951-4D6A-B71F-8247957CB2CF}" srcOrd="0" destOrd="0" presId="urn:microsoft.com/office/officeart/2005/8/layout/architecture"/>
    <dgm:cxn modelId="{05799BBB-FA44-4713-8CAA-207429F8D54F}" type="presParOf" srcId="{546983CA-196D-4C35-874B-968253B9367E}" destId="{4E800202-B56F-4DC7-BDD9-1681FCC603A7}" srcOrd="1" destOrd="0" presId="urn:microsoft.com/office/officeart/2005/8/layout/architecture"/>
    <dgm:cxn modelId="{8219B156-4CF3-4C8F-AA4E-6E814EF2F432}" type="presParOf" srcId="{546983CA-196D-4C35-874B-968253B9367E}" destId="{1A6A9CC8-3BCF-4692-957C-488621DA6BA1}" srcOrd="2" destOrd="0" presId="urn:microsoft.com/office/officeart/2005/8/layout/architecture"/>
    <dgm:cxn modelId="{6FA88A0A-CFF6-45F5-A6CB-03059698B780}" type="presParOf" srcId="{1A6A9CC8-3BCF-4692-957C-488621DA6BA1}" destId="{986DDDD8-620D-4322-9001-CB2D65D8C0A4}" srcOrd="0" destOrd="0" presId="urn:microsoft.com/office/officeart/2005/8/layout/architecture"/>
    <dgm:cxn modelId="{67B702F9-8C8A-4618-AB60-C20E044D63C1}" type="presParOf" srcId="{986DDDD8-620D-4322-9001-CB2D65D8C0A4}" destId="{70572151-0882-4BFC-969B-F1034E5AA264}" srcOrd="0" destOrd="0" presId="urn:microsoft.com/office/officeart/2005/8/layout/architecture"/>
    <dgm:cxn modelId="{94E02FD7-3FBD-4896-9AC7-E21E12FD2236}" type="presParOf" srcId="{986DDDD8-620D-4322-9001-CB2D65D8C0A4}" destId="{E4F1BDBA-4ECC-4881-BEBA-5CFA31AC1D0C}" srcOrd="1" destOrd="0" presId="urn:microsoft.com/office/officeart/2005/8/layout/architecture"/>
    <dgm:cxn modelId="{DE14E24D-5BD8-4C5C-8D1F-366555D14EC2}" type="presParOf" srcId="{986DDDD8-620D-4322-9001-CB2D65D8C0A4}" destId="{C2DBB9E8-250D-4814-A178-D887E0A9736B}" srcOrd="2" destOrd="0" presId="urn:microsoft.com/office/officeart/2005/8/layout/architecture"/>
    <dgm:cxn modelId="{15A78F5F-68DE-4766-B0A6-8D39C2D45D21}" type="presParOf" srcId="{C2DBB9E8-250D-4814-A178-D887E0A9736B}" destId="{F8931610-02E0-4F1F-AE58-A2183A151DAA}" srcOrd="0" destOrd="0" presId="urn:microsoft.com/office/officeart/2005/8/layout/architecture"/>
    <dgm:cxn modelId="{ECEDC6ED-7A01-44DF-844E-2305183AE2F9}" type="presParOf" srcId="{F8931610-02E0-4F1F-AE58-A2183A151DAA}" destId="{B28A3B46-99F3-4EAE-BCDE-D0748757AF00}" srcOrd="0" destOrd="0" presId="urn:microsoft.com/office/officeart/2005/8/layout/architecture"/>
    <dgm:cxn modelId="{C12302EB-4D2D-4A50-9B30-32474BC24475}" type="presParOf" srcId="{F8931610-02E0-4F1F-AE58-A2183A151DAA}" destId="{99951F16-4F50-4241-8742-9E63179C438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C5806-C562-4EA3-9C42-05999D6520C3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21FFEEB-461F-4E0C-A777-A397EA8F2004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>
            <a:cs typeface="B Nazanin" panose="00000400000000000000" pitchFamily="2" charset="-78"/>
          </a:endParaRPr>
        </a:p>
      </dgm:t>
    </dgm:pt>
    <dgm:pt modelId="{03846C85-B27F-466D-8290-559F027434DF}" type="parTrans" cxnId="{894CE163-4D5B-43AF-867B-370A192D6CE9}">
      <dgm:prSet/>
      <dgm:spPr/>
      <dgm:t>
        <a:bodyPr/>
        <a:lstStyle/>
        <a:p>
          <a:endParaRPr lang="en-US"/>
        </a:p>
      </dgm:t>
    </dgm:pt>
    <dgm:pt modelId="{82408E31-7C19-4AE8-A7A9-5397B96CAF1F}" type="sibTrans" cxnId="{894CE163-4D5B-43AF-867B-370A192D6CE9}">
      <dgm:prSet/>
      <dgm:spPr/>
      <dgm:t>
        <a:bodyPr/>
        <a:lstStyle/>
        <a:p>
          <a:endParaRPr lang="en-US"/>
        </a:p>
      </dgm:t>
    </dgm:pt>
    <dgm:pt modelId="{ECDD83E4-9D3C-4C1B-8000-91ADB1FAB60A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کتابخانه‌ی الگوریتم‌های کاوش داده‌های جاری</a:t>
          </a:r>
          <a:endParaRPr lang="en-US" dirty="0">
            <a:cs typeface="B Nazanin" panose="00000400000000000000" pitchFamily="2" charset="-78"/>
          </a:endParaRPr>
        </a:p>
      </dgm:t>
    </dgm:pt>
    <dgm:pt modelId="{820C92FE-07D5-4267-9B42-744ADA0456A8}" type="parTrans" cxnId="{6C5D5852-9C7F-4F1B-AAEF-BCCD1A5A1EFD}">
      <dgm:prSet/>
      <dgm:spPr/>
      <dgm:t>
        <a:bodyPr/>
        <a:lstStyle/>
        <a:p>
          <a:endParaRPr lang="en-US"/>
        </a:p>
      </dgm:t>
    </dgm:pt>
    <dgm:pt modelId="{B8B7C9AA-87AD-47A4-BADE-1A63AF138416}" type="sibTrans" cxnId="{6C5D5852-9C7F-4F1B-AAEF-BCCD1A5A1EFD}">
      <dgm:prSet/>
      <dgm:spPr/>
      <dgm:t>
        <a:bodyPr/>
        <a:lstStyle/>
        <a:p>
          <a:endParaRPr lang="en-US"/>
        </a:p>
      </dgm:t>
    </dgm:pt>
    <dgm:pt modelId="{E0AD21F7-15D1-4530-9E45-D986D20F8A84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لیوی</a:t>
          </a:r>
          <a:endParaRPr lang="en-US" dirty="0">
            <a:cs typeface="B Nazanin" panose="00000400000000000000" pitchFamily="2" charset="-78"/>
          </a:endParaRPr>
        </a:p>
      </dgm:t>
    </dgm:pt>
    <dgm:pt modelId="{274A3F40-12F7-488D-9CF4-165CE35C3A9F}" type="parTrans" cxnId="{FD19FB48-B3F6-4417-90ED-F5913C45E819}">
      <dgm:prSet/>
      <dgm:spPr/>
      <dgm:t>
        <a:bodyPr/>
        <a:lstStyle/>
        <a:p>
          <a:endParaRPr lang="en-US"/>
        </a:p>
      </dgm:t>
    </dgm:pt>
    <dgm:pt modelId="{A1DDF3C0-02E8-4265-B350-E3A106806D8C}" type="sibTrans" cxnId="{FD19FB48-B3F6-4417-90ED-F5913C45E819}">
      <dgm:prSet/>
      <dgm:spPr/>
      <dgm:t>
        <a:bodyPr/>
        <a:lstStyle/>
        <a:p>
          <a:endParaRPr lang="en-US"/>
        </a:p>
      </dgm:t>
    </dgm:pt>
    <dgm:pt modelId="{7A10A51B-112C-44CE-B535-2ACBE3B05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آپاچی اسپارک</a:t>
          </a:r>
          <a:endParaRPr lang="en-US" dirty="0">
            <a:cs typeface="B Nazanin" panose="00000400000000000000" pitchFamily="2" charset="-78"/>
          </a:endParaRPr>
        </a:p>
      </dgm:t>
    </dgm:pt>
    <dgm:pt modelId="{DDD8F44A-AFD8-4C0C-A71B-BDDDBD544CCB}" type="parTrans" cxnId="{8531DBE3-9F85-4EA1-B4DB-007447692FBD}">
      <dgm:prSet/>
      <dgm:spPr/>
      <dgm:t>
        <a:bodyPr/>
        <a:lstStyle/>
        <a:p>
          <a:endParaRPr lang="en-US"/>
        </a:p>
      </dgm:t>
    </dgm:pt>
    <dgm:pt modelId="{CD34DC2D-09BF-45BA-AD5B-55F5E3D94D56}" type="sibTrans" cxnId="{8531DBE3-9F85-4EA1-B4DB-007447692FBD}">
      <dgm:prSet/>
      <dgm:spPr/>
      <dgm:t>
        <a:bodyPr/>
        <a:lstStyle/>
        <a:p>
          <a:endParaRPr lang="en-US"/>
        </a:p>
      </dgm:t>
    </dgm:pt>
    <dgm:pt modelId="{8CAF974B-3A12-4995-9544-A740F715D5ED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تولید کننده‌ی جریان داده</a:t>
          </a:r>
          <a:endParaRPr lang="en-US" dirty="0">
            <a:cs typeface="B Nazanin" panose="00000400000000000000" pitchFamily="2" charset="-78"/>
          </a:endParaRPr>
        </a:p>
      </dgm:t>
    </dgm:pt>
    <dgm:pt modelId="{76126137-5194-4356-BDA1-F1E85A21BF08}" type="parTrans" cxnId="{AEA5696A-8895-48E9-B33A-0F059465EEC0}">
      <dgm:prSet/>
      <dgm:spPr/>
      <dgm:t>
        <a:bodyPr/>
        <a:lstStyle/>
        <a:p>
          <a:endParaRPr lang="en-US"/>
        </a:p>
      </dgm:t>
    </dgm:pt>
    <dgm:pt modelId="{EA3A5B36-CCAD-42A0-9019-FDF5DB54F2FC}" type="sibTrans" cxnId="{AEA5696A-8895-48E9-B33A-0F059465EEC0}">
      <dgm:prSet/>
      <dgm:spPr/>
      <dgm:t>
        <a:bodyPr/>
        <a:lstStyle/>
        <a:p>
          <a:endParaRPr lang="en-US"/>
        </a:p>
      </dgm:t>
    </dgm:pt>
    <dgm:pt modelId="{2902EEEB-B8D9-4501-9A9B-5EA2629B80E9}" type="pres">
      <dgm:prSet presAssocID="{109C5806-C562-4EA3-9C42-05999D6520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A8FFA9-A59B-473B-A123-93187A0A8CF9}" type="pres">
      <dgm:prSet presAssocID="{B21FFEEB-461F-4E0C-A777-A397EA8F2004}" presName="vertOne" presStyleCnt="0"/>
      <dgm:spPr/>
    </dgm:pt>
    <dgm:pt modelId="{64BBCAC2-8350-4AB8-8272-8874281B90D4}" type="pres">
      <dgm:prSet presAssocID="{B21FFEEB-461F-4E0C-A777-A397EA8F2004}" presName="txOne" presStyleLbl="node0" presStyleIdx="0" presStyleCnt="1" custScaleY="182583">
        <dgm:presLayoutVars>
          <dgm:chPref val="3"/>
        </dgm:presLayoutVars>
      </dgm:prSet>
      <dgm:spPr/>
    </dgm:pt>
    <dgm:pt modelId="{5940AE82-3DA2-4A9E-AFE9-1FD884CDD249}" type="pres">
      <dgm:prSet presAssocID="{B21FFEEB-461F-4E0C-A777-A397EA8F2004}" presName="parTransOne" presStyleCnt="0"/>
      <dgm:spPr/>
    </dgm:pt>
    <dgm:pt modelId="{0C8EED97-089C-4C76-9531-4F5FFB825668}" type="pres">
      <dgm:prSet presAssocID="{B21FFEEB-461F-4E0C-A777-A397EA8F2004}" presName="horzOne" presStyleCnt="0"/>
      <dgm:spPr/>
    </dgm:pt>
    <dgm:pt modelId="{CD545192-B3C5-42CC-8E08-D46F8A5EAF3E}" type="pres">
      <dgm:prSet presAssocID="{ECDD83E4-9D3C-4C1B-8000-91ADB1FAB60A}" presName="vertTwo" presStyleCnt="0"/>
      <dgm:spPr/>
    </dgm:pt>
    <dgm:pt modelId="{4F14222C-DA47-4379-B720-33422FF9E459}" type="pres">
      <dgm:prSet presAssocID="{ECDD83E4-9D3C-4C1B-8000-91ADB1FAB60A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99E93-E6DC-4084-A51E-67174C3606B9}" type="pres">
      <dgm:prSet presAssocID="{ECDD83E4-9D3C-4C1B-8000-91ADB1FAB60A}" presName="parTransTwo" presStyleCnt="0"/>
      <dgm:spPr/>
    </dgm:pt>
    <dgm:pt modelId="{D51CAC23-9D32-4CE5-985F-563E1435CB1D}" type="pres">
      <dgm:prSet presAssocID="{ECDD83E4-9D3C-4C1B-8000-91ADB1FAB60A}" presName="horzTwo" presStyleCnt="0"/>
      <dgm:spPr/>
    </dgm:pt>
    <dgm:pt modelId="{21E1BE6E-5218-4C85-94AC-54E04E8076F7}" type="pres">
      <dgm:prSet presAssocID="{E0AD21F7-15D1-4530-9E45-D986D20F8A84}" presName="vertThree" presStyleCnt="0"/>
      <dgm:spPr/>
    </dgm:pt>
    <dgm:pt modelId="{371BB589-FB9A-498C-8EFF-DC21B7A930AC}" type="pres">
      <dgm:prSet presAssocID="{E0AD21F7-15D1-4530-9E45-D986D20F8A84}" presName="txThree" presStyleLbl="node3" presStyleIdx="0" presStyleCnt="1">
        <dgm:presLayoutVars>
          <dgm:chPref val="3"/>
        </dgm:presLayoutVars>
      </dgm:prSet>
      <dgm:spPr/>
    </dgm:pt>
    <dgm:pt modelId="{8DE5ED69-BA7D-40B7-BDF1-9D5A1AE7BB73}" type="pres">
      <dgm:prSet presAssocID="{E0AD21F7-15D1-4530-9E45-D986D20F8A84}" presName="parTransThree" presStyleCnt="0"/>
      <dgm:spPr/>
    </dgm:pt>
    <dgm:pt modelId="{8834C8C9-8F3A-4F16-AB44-767E557995D5}" type="pres">
      <dgm:prSet presAssocID="{E0AD21F7-15D1-4530-9E45-D986D20F8A84}" presName="horzThree" presStyleCnt="0"/>
      <dgm:spPr/>
    </dgm:pt>
    <dgm:pt modelId="{1437A63E-4C51-414E-B4B7-0A48C56375C2}" type="pres">
      <dgm:prSet presAssocID="{7A10A51B-112C-44CE-B535-2ACBE3B0586D}" presName="vertFour" presStyleCnt="0">
        <dgm:presLayoutVars>
          <dgm:chPref val="3"/>
        </dgm:presLayoutVars>
      </dgm:prSet>
      <dgm:spPr/>
    </dgm:pt>
    <dgm:pt modelId="{FFEC65E1-D3E9-45C5-9B13-BE7983FEFBD2}" type="pres">
      <dgm:prSet presAssocID="{7A10A51B-112C-44CE-B535-2ACBE3B0586D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B24854-77B9-4429-B874-21679A58F427}" type="pres">
      <dgm:prSet presAssocID="{7A10A51B-112C-44CE-B535-2ACBE3B0586D}" presName="parTransFour" presStyleCnt="0"/>
      <dgm:spPr/>
    </dgm:pt>
    <dgm:pt modelId="{DB286AD7-4C63-46D4-A08A-12FB4DB61593}" type="pres">
      <dgm:prSet presAssocID="{7A10A51B-112C-44CE-B535-2ACBE3B0586D}" presName="horzFour" presStyleCnt="0"/>
      <dgm:spPr/>
    </dgm:pt>
    <dgm:pt modelId="{0964E62B-AB38-48F3-9786-222DDB25A4F5}" type="pres">
      <dgm:prSet presAssocID="{8CAF974B-3A12-4995-9544-A740F715D5ED}" presName="vertFour" presStyleCnt="0">
        <dgm:presLayoutVars>
          <dgm:chPref val="3"/>
        </dgm:presLayoutVars>
      </dgm:prSet>
      <dgm:spPr/>
    </dgm:pt>
    <dgm:pt modelId="{F1249440-1EB4-4EFC-96D1-676A611DEDFF}" type="pres">
      <dgm:prSet presAssocID="{8CAF974B-3A12-4995-9544-A740F715D5ED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D122C9-239C-4B1C-BEEA-28BCD649E60A}" type="pres">
      <dgm:prSet presAssocID="{8CAF974B-3A12-4995-9544-A740F715D5ED}" presName="horzFour" presStyleCnt="0"/>
      <dgm:spPr/>
    </dgm:pt>
  </dgm:ptLst>
  <dgm:cxnLst>
    <dgm:cxn modelId="{FD19FB48-B3F6-4417-90ED-F5913C45E819}" srcId="{ECDD83E4-9D3C-4C1B-8000-91ADB1FAB60A}" destId="{E0AD21F7-15D1-4530-9E45-D986D20F8A84}" srcOrd="0" destOrd="0" parTransId="{274A3F40-12F7-488D-9CF4-165CE35C3A9F}" sibTransId="{A1DDF3C0-02E8-4265-B350-E3A106806D8C}"/>
    <dgm:cxn modelId="{D9FB2C57-6E1A-450F-914E-DDC236910AF4}" type="presOf" srcId="{E0AD21F7-15D1-4530-9E45-D986D20F8A84}" destId="{371BB589-FB9A-498C-8EFF-DC21B7A930AC}" srcOrd="0" destOrd="0" presId="urn:microsoft.com/office/officeart/2005/8/layout/hierarchy4"/>
    <dgm:cxn modelId="{EFD05E83-9FFC-406E-9731-E1B6BA1A1373}" type="presOf" srcId="{109C5806-C562-4EA3-9C42-05999D6520C3}" destId="{2902EEEB-B8D9-4501-9A9B-5EA2629B80E9}" srcOrd="0" destOrd="0" presId="urn:microsoft.com/office/officeart/2005/8/layout/hierarchy4"/>
    <dgm:cxn modelId="{AEA5696A-8895-48E9-B33A-0F059465EEC0}" srcId="{7A10A51B-112C-44CE-B535-2ACBE3B0586D}" destId="{8CAF974B-3A12-4995-9544-A740F715D5ED}" srcOrd="0" destOrd="0" parTransId="{76126137-5194-4356-BDA1-F1E85A21BF08}" sibTransId="{EA3A5B36-CCAD-42A0-9019-FDF5DB54F2FC}"/>
    <dgm:cxn modelId="{26103CEF-7FBC-4C72-87FC-F3CC2148AA33}" type="presOf" srcId="{8CAF974B-3A12-4995-9544-A740F715D5ED}" destId="{F1249440-1EB4-4EFC-96D1-676A611DEDFF}" srcOrd="0" destOrd="0" presId="urn:microsoft.com/office/officeart/2005/8/layout/hierarchy4"/>
    <dgm:cxn modelId="{6C5D5852-9C7F-4F1B-AAEF-BCCD1A5A1EFD}" srcId="{B21FFEEB-461F-4E0C-A777-A397EA8F2004}" destId="{ECDD83E4-9D3C-4C1B-8000-91ADB1FAB60A}" srcOrd="0" destOrd="0" parTransId="{820C92FE-07D5-4267-9B42-744ADA0456A8}" sibTransId="{B8B7C9AA-87AD-47A4-BADE-1A63AF138416}"/>
    <dgm:cxn modelId="{A95EDE9C-EB96-4634-8E1F-9DD7F28638B5}" type="presOf" srcId="{7A10A51B-112C-44CE-B535-2ACBE3B0586D}" destId="{FFEC65E1-D3E9-45C5-9B13-BE7983FEFBD2}" srcOrd="0" destOrd="0" presId="urn:microsoft.com/office/officeart/2005/8/layout/hierarchy4"/>
    <dgm:cxn modelId="{894CE163-4D5B-43AF-867B-370A192D6CE9}" srcId="{109C5806-C562-4EA3-9C42-05999D6520C3}" destId="{B21FFEEB-461F-4E0C-A777-A397EA8F2004}" srcOrd="0" destOrd="0" parTransId="{03846C85-B27F-466D-8290-559F027434DF}" sibTransId="{82408E31-7C19-4AE8-A7A9-5397B96CAF1F}"/>
    <dgm:cxn modelId="{EF528C47-12D2-4DAD-AF3E-B6B39C1FF81D}" type="presOf" srcId="{B21FFEEB-461F-4E0C-A777-A397EA8F2004}" destId="{64BBCAC2-8350-4AB8-8272-8874281B90D4}" srcOrd="0" destOrd="0" presId="urn:microsoft.com/office/officeart/2005/8/layout/hierarchy4"/>
    <dgm:cxn modelId="{71186BE7-BD70-4097-B7D5-594F240A4BE6}" type="presOf" srcId="{ECDD83E4-9D3C-4C1B-8000-91ADB1FAB60A}" destId="{4F14222C-DA47-4379-B720-33422FF9E459}" srcOrd="0" destOrd="0" presId="urn:microsoft.com/office/officeart/2005/8/layout/hierarchy4"/>
    <dgm:cxn modelId="{8531DBE3-9F85-4EA1-B4DB-007447692FBD}" srcId="{E0AD21F7-15D1-4530-9E45-D986D20F8A84}" destId="{7A10A51B-112C-44CE-B535-2ACBE3B0586D}" srcOrd="0" destOrd="0" parTransId="{DDD8F44A-AFD8-4C0C-A71B-BDDDBD544CCB}" sibTransId="{CD34DC2D-09BF-45BA-AD5B-55F5E3D94D56}"/>
    <dgm:cxn modelId="{77A76F6F-F2EA-44C2-8E2F-93687DAB09EC}" type="presParOf" srcId="{2902EEEB-B8D9-4501-9A9B-5EA2629B80E9}" destId="{78A8FFA9-A59B-473B-A123-93187A0A8CF9}" srcOrd="0" destOrd="0" presId="urn:microsoft.com/office/officeart/2005/8/layout/hierarchy4"/>
    <dgm:cxn modelId="{8C2AE882-03A4-443F-ABC6-61EBF362526D}" type="presParOf" srcId="{78A8FFA9-A59B-473B-A123-93187A0A8CF9}" destId="{64BBCAC2-8350-4AB8-8272-8874281B90D4}" srcOrd="0" destOrd="0" presId="urn:microsoft.com/office/officeart/2005/8/layout/hierarchy4"/>
    <dgm:cxn modelId="{1C1D23D2-4785-4020-A6A3-CB98D128F93C}" type="presParOf" srcId="{78A8FFA9-A59B-473B-A123-93187A0A8CF9}" destId="{5940AE82-3DA2-4A9E-AFE9-1FD884CDD249}" srcOrd="1" destOrd="0" presId="urn:microsoft.com/office/officeart/2005/8/layout/hierarchy4"/>
    <dgm:cxn modelId="{E0034B39-AF0C-4981-BCFE-6239293CD1A1}" type="presParOf" srcId="{78A8FFA9-A59B-473B-A123-93187A0A8CF9}" destId="{0C8EED97-089C-4C76-9531-4F5FFB825668}" srcOrd="2" destOrd="0" presId="urn:microsoft.com/office/officeart/2005/8/layout/hierarchy4"/>
    <dgm:cxn modelId="{E55AF422-73E3-4B54-87CF-625B35CEEBD4}" type="presParOf" srcId="{0C8EED97-089C-4C76-9531-4F5FFB825668}" destId="{CD545192-B3C5-42CC-8E08-D46F8A5EAF3E}" srcOrd="0" destOrd="0" presId="urn:microsoft.com/office/officeart/2005/8/layout/hierarchy4"/>
    <dgm:cxn modelId="{C53DBE70-030E-4C11-B0C2-8C895D8E0B20}" type="presParOf" srcId="{CD545192-B3C5-42CC-8E08-D46F8A5EAF3E}" destId="{4F14222C-DA47-4379-B720-33422FF9E459}" srcOrd="0" destOrd="0" presId="urn:microsoft.com/office/officeart/2005/8/layout/hierarchy4"/>
    <dgm:cxn modelId="{9344373E-0837-48CC-966C-2788E5E6FA0C}" type="presParOf" srcId="{CD545192-B3C5-42CC-8E08-D46F8A5EAF3E}" destId="{E0999E93-E6DC-4084-A51E-67174C3606B9}" srcOrd="1" destOrd="0" presId="urn:microsoft.com/office/officeart/2005/8/layout/hierarchy4"/>
    <dgm:cxn modelId="{5D4BE805-949C-499E-A339-ADAAF8372981}" type="presParOf" srcId="{CD545192-B3C5-42CC-8E08-D46F8A5EAF3E}" destId="{D51CAC23-9D32-4CE5-985F-563E1435CB1D}" srcOrd="2" destOrd="0" presId="urn:microsoft.com/office/officeart/2005/8/layout/hierarchy4"/>
    <dgm:cxn modelId="{46454981-E3B5-4D39-BCA6-000D6738863C}" type="presParOf" srcId="{D51CAC23-9D32-4CE5-985F-563E1435CB1D}" destId="{21E1BE6E-5218-4C85-94AC-54E04E8076F7}" srcOrd="0" destOrd="0" presId="urn:microsoft.com/office/officeart/2005/8/layout/hierarchy4"/>
    <dgm:cxn modelId="{1524166E-3151-4269-9E99-D258E44D4CA6}" type="presParOf" srcId="{21E1BE6E-5218-4C85-94AC-54E04E8076F7}" destId="{371BB589-FB9A-498C-8EFF-DC21B7A930AC}" srcOrd="0" destOrd="0" presId="urn:microsoft.com/office/officeart/2005/8/layout/hierarchy4"/>
    <dgm:cxn modelId="{4D065306-C44E-4A35-A9AB-502296792692}" type="presParOf" srcId="{21E1BE6E-5218-4C85-94AC-54E04E8076F7}" destId="{8DE5ED69-BA7D-40B7-BDF1-9D5A1AE7BB73}" srcOrd="1" destOrd="0" presId="urn:microsoft.com/office/officeart/2005/8/layout/hierarchy4"/>
    <dgm:cxn modelId="{8E07FF6E-7096-49E9-A395-A5482A15FB5B}" type="presParOf" srcId="{21E1BE6E-5218-4C85-94AC-54E04E8076F7}" destId="{8834C8C9-8F3A-4F16-AB44-767E557995D5}" srcOrd="2" destOrd="0" presId="urn:microsoft.com/office/officeart/2005/8/layout/hierarchy4"/>
    <dgm:cxn modelId="{7DF3AF46-F636-4018-A67E-EA7C3E1271D6}" type="presParOf" srcId="{8834C8C9-8F3A-4F16-AB44-767E557995D5}" destId="{1437A63E-4C51-414E-B4B7-0A48C56375C2}" srcOrd="0" destOrd="0" presId="urn:microsoft.com/office/officeart/2005/8/layout/hierarchy4"/>
    <dgm:cxn modelId="{EF816345-CBF6-4373-91C5-84001BA65DF3}" type="presParOf" srcId="{1437A63E-4C51-414E-B4B7-0A48C56375C2}" destId="{FFEC65E1-D3E9-45C5-9B13-BE7983FEFBD2}" srcOrd="0" destOrd="0" presId="urn:microsoft.com/office/officeart/2005/8/layout/hierarchy4"/>
    <dgm:cxn modelId="{C3A529C3-071B-498B-8C11-8F4042CB2BF5}" type="presParOf" srcId="{1437A63E-4C51-414E-B4B7-0A48C56375C2}" destId="{4CB24854-77B9-4429-B874-21679A58F427}" srcOrd="1" destOrd="0" presId="urn:microsoft.com/office/officeart/2005/8/layout/hierarchy4"/>
    <dgm:cxn modelId="{1A00F0F8-1513-4FEA-8AF1-1BB415DC3DD4}" type="presParOf" srcId="{1437A63E-4C51-414E-B4B7-0A48C56375C2}" destId="{DB286AD7-4C63-46D4-A08A-12FB4DB61593}" srcOrd="2" destOrd="0" presId="urn:microsoft.com/office/officeart/2005/8/layout/hierarchy4"/>
    <dgm:cxn modelId="{AA31E3F8-D481-414C-9A94-5A9E34768EB2}" type="presParOf" srcId="{DB286AD7-4C63-46D4-A08A-12FB4DB61593}" destId="{0964E62B-AB38-48F3-9786-222DDB25A4F5}" srcOrd="0" destOrd="0" presId="urn:microsoft.com/office/officeart/2005/8/layout/hierarchy4"/>
    <dgm:cxn modelId="{3BE11DEE-065A-4998-BCF8-172D42F46652}" type="presParOf" srcId="{0964E62B-AB38-48F3-9786-222DDB25A4F5}" destId="{F1249440-1EB4-4EFC-96D1-676A611DEDFF}" srcOrd="0" destOrd="0" presId="urn:microsoft.com/office/officeart/2005/8/layout/hierarchy4"/>
    <dgm:cxn modelId="{35A18E9B-F364-4395-B428-B5818C473A06}" type="presParOf" srcId="{0964E62B-AB38-48F3-9786-222DDB25A4F5}" destId="{E0D122C9-239C-4B1C-BEEA-28BCD649E60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A89BF-0FD0-4ECA-A037-E04F9894C8C4}">
      <dsp:nvSpPr>
        <dsp:cNvPr id="0" name=""/>
        <dsp:cNvSpPr/>
      </dsp:nvSpPr>
      <dsp:spPr>
        <a:xfrm>
          <a:off x="3399" y="2790556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ارتباطات شبکه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2815147"/>
        <a:ext cx="6906520" cy="790419"/>
      </dsp:txXfrm>
    </dsp:sp>
    <dsp:sp modelId="{428010A3-E951-4D6A-B71F-8247957CB2CF}">
      <dsp:nvSpPr>
        <dsp:cNvPr id="0" name=""/>
        <dsp:cNvSpPr/>
      </dsp:nvSpPr>
      <dsp:spPr>
        <a:xfrm>
          <a:off x="3399" y="1860809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گره‌های اجرایی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1885400"/>
        <a:ext cx="6906520" cy="790419"/>
      </dsp:txXfrm>
    </dsp:sp>
    <dsp:sp modelId="{70572151-0882-4BFC-969B-F1034E5AA264}">
      <dsp:nvSpPr>
        <dsp:cNvPr id="0" name=""/>
        <dsp:cNvSpPr/>
      </dsp:nvSpPr>
      <dsp:spPr>
        <a:xfrm>
          <a:off x="3399" y="931063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گراف اجرا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955654"/>
        <a:ext cx="6906520" cy="790419"/>
      </dsp:txXfrm>
    </dsp:sp>
    <dsp:sp modelId="{B28A3B46-99F3-4EAE-BCDE-D0748757AF00}">
      <dsp:nvSpPr>
        <dsp:cNvPr id="0" name=""/>
        <dsp:cNvSpPr/>
      </dsp:nvSpPr>
      <dsp:spPr>
        <a:xfrm>
          <a:off x="3399" y="1316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رابط برنامه‌نویسی گراف کاربر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25907"/>
        <a:ext cx="6906520" cy="790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BCAC2-8350-4AB8-8272-8874281B90D4}">
      <dsp:nvSpPr>
        <dsp:cNvPr id="0" name=""/>
        <dsp:cNvSpPr/>
      </dsp:nvSpPr>
      <dsp:spPr>
        <a:xfrm>
          <a:off x="3968" y="3006"/>
          <a:ext cx="8120062" cy="160383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cs typeface="B Nazanin" panose="00000400000000000000" pitchFamily="2" charset="-78"/>
          </a:endParaRPr>
        </a:p>
      </dsp:txBody>
      <dsp:txXfrm>
        <a:off x="50943" y="49981"/>
        <a:ext cx="8026112" cy="1509889"/>
      </dsp:txXfrm>
    </dsp:sp>
    <dsp:sp modelId="{4F14222C-DA47-4379-B720-33422FF9E459}">
      <dsp:nvSpPr>
        <dsp:cNvPr id="0" name=""/>
        <dsp:cNvSpPr/>
      </dsp:nvSpPr>
      <dsp:spPr>
        <a:xfrm>
          <a:off x="3968" y="1680632"/>
          <a:ext cx="8120062" cy="878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300" kern="1200" dirty="0" smtClean="0">
              <a:cs typeface="B Nazanin" panose="00000400000000000000" pitchFamily="2" charset="-78"/>
            </a:rPr>
            <a:t>کتابخانه‌ی الگوریتم‌های کاوش داده‌های جاری</a:t>
          </a:r>
          <a:endParaRPr lang="en-US" sz="3300" kern="1200" dirty="0">
            <a:cs typeface="B Nazanin" panose="00000400000000000000" pitchFamily="2" charset="-78"/>
          </a:endParaRPr>
        </a:p>
      </dsp:txBody>
      <dsp:txXfrm>
        <a:off x="29696" y="1706360"/>
        <a:ext cx="8068606" cy="826960"/>
      </dsp:txXfrm>
    </dsp:sp>
    <dsp:sp modelId="{371BB589-FB9A-498C-8EFF-DC21B7A930AC}">
      <dsp:nvSpPr>
        <dsp:cNvPr id="0" name=""/>
        <dsp:cNvSpPr/>
      </dsp:nvSpPr>
      <dsp:spPr>
        <a:xfrm>
          <a:off x="3968" y="2632836"/>
          <a:ext cx="8120062" cy="878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300" kern="1200" dirty="0" smtClean="0">
              <a:cs typeface="B Nazanin" panose="00000400000000000000" pitchFamily="2" charset="-78"/>
            </a:rPr>
            <a:t>لیوی</a:t>
          </a:r>
          <a:endParaRPr lang="en-US" sz="3300" kern="1200" dirty="0">
            <a:cs typeface="B Nazanin" panose="00000400000000000000" pitchFamily="2" charset="-78"/>
          </a:endParaRPr>
        </a:p>
      </dsp:txBody>
      <dsp:txXfrm>
        <a:off x="29696" y="2658564"/>
        <a:ext cx="8068606" cy="826960"/>
      </dsp:txXfrm>
    </dsp:sp>
    <dsp:sp modelId="{FFEC65E1-D3E9-45C5-9B13-BE7983FEFBD2}">
      <dsp:nvSpPr>
        <dsp:cNvPr id="0" name=""/>
        <dsp:cNvSpPr/>
      </dsp:nvSpPr>
      <dsp:spPr>
        <a:xfrm>
          <a:off x="3968" y="3585040"/>
          <a:ext cx="8120062" cy="87841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300" kern="1200" dirty="0" smtClean="0">
              <a:cs typeface="B Nazanin" panose="00000400000000000000" pitchFamily="2" charset="-78"/>
            </a:rPr>
            <a:t>آپاچی اسپارک</a:t>
          </a:r>
          <a:endParaRPr lang="en-US" sz="3300" kern="1200" dirty="0">
            <a:cs typeface="B Nazanin" panose="00000400000000000000" pitchFamily="2" charset="-78"/>
          </a:endParaRPr>
        </a:p>
      </dsp:txBody>
      <dsp:txXfrm>
        <a:off x="29696" y="3610768"/>
        <a:ext cx="8068606" cy="826960"/>
      </dsp:txXfrm>
    </dsp:sp>
    <dsp:sp modelId="{F1249440-1EB4-4EFC-96D1-676A611DEDFF}">
      <dsp:nvSpPr>
        <dsp:cNvPr id="0" name=""/>
        <dsp:cNvSpPr/>
      </dsp:nvSpPr>
      <dsp:spPr>
        <a:xfrm>
          <a:off x="3968" y="4537244"/>
          <a:ext cx="8120062" cy="8784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300" kern="1200" dirty="0" smtClean="0">
              <a:cs typeface="B Nazanin" panose="00000400000000000000" pitchFamily="2" charset="-78"/>
            </a:rPr>
            <a:t>تولید کننده‌ی جریان داده</a:t>
          </a:r>
          <a:endParaRPr lang="en-US" sz="3300" kern="1200" dirty="0">
            <a:cs typeface="B Nazanin" panose="00000400000000000000" pitchFamily="2" charset="-78"/>
          </a:endParaRPr>
        </a:p>
      </dsp:txBody>
      <dsp:txXfrm>
        <a:off x="29696" y="4562972"/>
        <a:ext cx="8068606" cy="82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431446"/>
              </p:ext>
            </p:extLst>
          </p:nvPr>
        </p:nvGraphicFramePr>
        <p:xfrm>
          <a:off x="3971109" y="2194560"/>
          <a:ext cx="6962502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1240086" y="2194560"/>
            <a:ext cx="14068" cy="363147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7102" y="3137095"/>
            <a:ext cx="1617787" cy="267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fa-IR" sz="3200" b="1" dirty="0">
                <a:cs typeface="B Nazanin" panose="00000400000000000000" pitchFamily="2" charset="-78"/>
              </a:rPr>
              <a:t>مدیر منابع</a:t>
            </a:r>
          </a:p>
          <a:p>
            <a:pPr lvl="0" algn="ctr" rtl="1"/>
            <a:r>
              <a:rPr lang="en-US" sz="3200" b="1" dirty="0">
                <a:cs typeface="B Nazanin" panose="00000400000000000000" pitchFamily="2" charset="-78"/>
              </a:rPr>
              <a:t>(</a:t>
            </a:r>
            <a:r>
              <a:rPr lang="en-US" sz="3200" b="1" dirty="0" err="1">
                <a:cs typeface="B Nazanin" panose="00000400000000000000" pitchFamily="2" charset="-78"/>
              </a:rPr>
              <a:t>Mesos</a:t>
            </a:r>
            <a:r>
              <a:rPr lang="en-US" sz="3200" b="1" dirty="0">
                <a:cs typeface="B Nazanin" panose="00000400000000000000" pitchFamily="2" charset="-78"/>
              </a:rPr>
              <a:t>, YARN)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" y="2129246"/>
            <a:ext cx="11418958" cy="2548209"/>
          </a:xfrm>
        </p:spPr>
      </p:pic>
      <p:sp>
        <p:nvSpPr>
          <p:cNvPr id="6" name="TextBox 5"/>
          <p:cNvSpPr txBox="1"/>
          <p:nvPr/>
        </p:nvSpPr>
        <p:spPr>
          <a:xfrm>
            <a:off x="1045028" y="2541200"/>
            <a:ext cx="1489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جریان‌داده‌ی ورودی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206" y="2534197"/>
            <a:ext cx="1828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دسته‌های داده‌های ورودی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22861" y="2588395"/>
            <a:ext cx="221516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دسته‌های داده‌های پردازش‌شده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689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00816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032000" y="719666"/>
            <a:ext cx="3950789" cy="156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300" dirty="0" smtClean="0">
                <a:cs typeface="B Nazanin" panose="00000400000000000000" pitchFamily="2" charset="-78"/>
              </a:rPr>
              <a:t>تعریف‌کننده‌ی عملیات داده‌کاوی</a:t>
            </a:r>
            <a:endParaRPr lang="en-US" sz="3300" dirty="0"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91794" y="719666"/>
            <a:ext cx="3960950" cy="156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300" dirty="0" smtClean="0">
                <a:cs typeface="B Nazanin" panose="00000400000000000000" pitchFamily="2" charset="-78"/>
              </a:rPr>
              <a:t>نمایش‌دهنده‌ی نتایج</a:t>
            </a:r>
            <a:endParaRPr lang="en-US" sz="33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08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Sheikholeslami</dc:creator>
  <cp:lastModifiedBy>Sina Sheikholeslami</cp:lastModifiedBy>
  <cp:revision>16</cp:revision>
  <dcterms:created xsi:type="dcterms:W3CDTF">2016-06-26T15:49:45Z</dcterms:created>
  <dcterms:modified xsi:type="dcterms:W3CDTF">2016-06-28T01:51:44Z</dcterms:modified>
</cp:coreProperties>
</file>