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8EDA-95CF-4B1E-ADAE-CD9AF63C2388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8BC98-7AF8-4E66-A711-5725736FB7D9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ارتباطات شبکه</a:t>
          </a:r>
          <a:endParaRPr lang="en-US" b="1" dirty="0">
            <a:cs typeface="B Nazanin" panose="00000400000000000000" pitchFamily="2" charset="-78"/>
          </a:endParaRPr>
        </a:p>
      </dgm:t>
    </dgm:pt>
    <dgm:pt modelId="{5F5D993A-7BB0-4E72-B4A3-85A003235DC0}" type="par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1B164868-FC7A-4EAF-A4AD-F95180469070}" type="sib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E9D3AC48-FD54-4C0C-AD44-BC6E6047C89C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گره‌های اجرایی</a:t>
          </a:r>
          <a:endParaRPr lang="en-US" b="1" dirty="0">
            <a:cs typeface="B Nazanin" panose="00000400000000000000" pitchFamily="2" charset="-78"/>
          </a:endParaRPr>
        </a:p>
      </dgm:t>
    </dgm:pt>
    <dgm:pt modelId="{B7A90B14-1C05-4629-A797-13C48E2E23C4}" type="par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7B9D4301-1888-4DF6-8860-B3A35A1BEE4D}" type="sib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A398DADB-0F79-4AD2-A5C9-C96FDEDC2D73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گراف اجرا</a:t>
          </a:r>
          <a:endParaRPr lang="en-US" b="1" dirty="0">
            <a:cs typeface="B Nazanin" panose="00000400000000000000" pitchFamily="2" charset="-78"/>
          </a:endParaRPr>
        </a:p>
      </dgm:t>
    </dgm:pt>
    <dgm:pt modelId="{7AE9D26C-CEB7-433F-B7D2-B893F62176E8}" type="par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4C8984DB-B85C-46AF-B86C-A6D8DCC5D348}" type="sib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0CEC93F0-20CA-4CD6-8394-6BC530E7D878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b="1" dirty="0">
            <a:cs typeface="B Nazanin" panose="00000400000000000000" pitchFamily="2" charset="-78"/>
          </a:endParaRPr>
        </a:p>
      </dgm:t>
    </dgm:pt>
    <dgm:pt modelId="{E7E66FAA-C4BC-48D2-BFEF-C79A67E50C3D}" type="par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6CED0363-AF4F-4AFF-BA1C-69422B7AA794}" type="sib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4323EBC6-737A-48C1-9A1B-4A8E68EBD340}" type="pres">
      <dgm:prSet presAssocID="{57338EDA-95CF-4B1E-ADAE-CD9AF63C238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F0485-F205-42E0-80B8-D72191A69208}" type="pres">
      <dgm:prSet presAssocID="{7BA8BC98-7AF8-4E66-A711-5725736FB7D9}" presName="vertOne" presStyleCnt="0"/>
      <dgm:spPr/>
    </dgm:pt>
    <dgm:pt modelId="{F7FA89BF-0FD0-4ECA-A037-E04F9894C8C4}" type="pres">
      <dgm:prSet presAssocID="{7BA8BC98-7AF8-4E66-A711-5725736FB7D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CB5DF-6F36-44AB-B65F-E67D7DD87AE1}" type="pres">
      <dgm:prSet presAssocID="{7BA8BC98-7AF8-4E66-A711-5725736FB7D9}" presName="parTransOne" presStyleCnt="0"/>
      <dgm:spPr/>
    </dgm:pt>
    <dgm:pt modelId="{0D8AD6A6-1FBB-4D9F-B9B4-FE82F0DA6A3C}" type="pres">
      <dgm:prSet presAssocID="{7BA8BC98-7AF8-4E66-A711-5725736FB7D9}" presName="horzOne" presStyleCnt="0"/>
      <dgm:spPr/>
    </dgm:pt>
    <dgm:pt modelId="{546983CA-196D-4C35-874B-968253B9367E}" type="pres">
      <dgm:prSet presAssocID="{E9D3AC48-FD54-4C0C-AD44-BC6E6047C89C}" presName="vertTwo" presStyleCnt="0"/>
      <dgm:spPr/>
    </dgm:pt>
    <dgm:pt modelId="{428010A3-E951-4D6A-B71F-8247957CB2CF}" type="pres">
      <dgm:prSet presAssocID="{E9D3AC48-FD54-4C0C-AD44-BC6E6047C89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00202-B56F-4DC7-BDD9-1681FCC603A7}" type="pres">
      <dgm:prSet presAssocID="{E9D3AC48-FD54-4C0C-AD44-BC6E6047C89C}" presName="parTransTwo" presStyleCnt="0"/>
      <dgm:spPr/>
    </dgm:pt>
    <dgm:pt modelId="{1A6A9CC8-3BCF-4692-957C-488621DA6BA1}" type="pres">
      <dgm:prSet presAssocID="{E9D3AC48-FD54-4C0C-AD44-BC6E6047C89C}" presName="horzTwo" presStyleCnt="0"/>
      <dgm:spPr/>
    </dgm:pt>
    <dgm:pt modelId="{986DDDD8-620D-4322-9001-CB2D65D8C0A4}" type="pres">
      <dgm:prSet presAssocID="{A398DADB-0F79-4AD2-A5C9-C96FDEDC2D73}" presName="vertThree" presStyleCnt="0"/>
      <dgm:spPr/>
    </dgm:pt>
    <dgm:pt modelId="{70572151-0882-4BFC-969B-F1034E5AA264}" type="pres">
      <dgm:prSet presAssocID="{A398DADB-0F79-4AD2-A5C9-C96FDEDC2D7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1BDBA-4ECC-4881-BEBA-5CFA31AC1D0C}" type="pres">
      <dgm:prSet presAssocID="{A398DADB-0F79-4AD2-A5C9-C96FDEDC2D73}" presName="parTransThree" presStyleCnt="0"/>
      <dgm:spPr/>
    </dgm:pt>
    <dgm:pt modelId="{C2DBB9E8-250D-4814-A178-D887E0A9736B}" type="pres">
      <dgm:prSet presAssocID="{A398DADB-0F79-4AD2-A5C9-C96FDEDC2D73}" presName="horzThree" presStyleCnt="0"/>
      <dgm:spPr/>
    </dgm:pt>
    <dgm:pt modelId="{F8931610-02E0-4F1F-AE58-A2183A151DAA}" type="pres">
      <dgm:prSet presAssocID="{0CEC93F0-20CA-4CD6-8394-6BC530E7D878}" presName="vertFour" presStyleCnt="0">
        <dgm:presLayoutVars>
          <dgm:chPref val="3"/>
        </dgm:presLayoutVars>
      </dgm:prSet>
      <dgm:spPr/>
    </dgm:pt>
    <dgm:pt modelId="{B28A3B46-99F3-4EAE-BCDE-D0748757AF00}" type="pres">
      <dgm:prSet presAssocID="{0CEC93F0-20CA-4CD6-8394-6BC530E7D878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51F16-4F50-4241-8742-9E63179C438F}" type="pres">
      <dgm:prSet presAssocID="{0CEC93F0-20CA-4CD6-8394-6BC530E7D878}" presName="horzFour" presStyleCnt="0"/>
      <dgm:spPr/>
    </dgm:pt>
  </dgm:ptLst>
  <dgm:cxnLst>
    <dgm:cxn modelId="{596A7BC1-4C5F-45C7-B74F-AEABE947AC31}" srcId="{A398DADB-0F79-4AD2-A5C9-C96FDEDC2D73}" destId="{0CEC93F0-20CA-4CD6-8394-6BC530E7D878}" srcOrd="0" destOrd="0" parTransId="{E7E66FAA-C4BC-48D2-BFEF-C79A67E50C3D}" sibTransId="{6CED0363-AF4F-4AFF-BA1C-69422B7AA794}"/>
    <dgm:cxn modelId="{4F6DE695-23F3-4D9C-AF99-5CA1F2D5A61A}" type="presOf" srcId="{A398DADB-0F79-4AD2-A5C9-C96FDEDC2D73}" destId="{70572151-0882-4BFC-969B-F1034E5AA264}" srcOrd="0" destOrd="0" presId="urn:microsoft.com/office/officeart/2005/8/layout/architecture"/>
    <dgm:cxn modelId="{E7B9C1DC-6805-4321-949A-6FCFEF93827C}" srcId="{57338EDA-95CF-4B1E-ADAE-CD9AF63C2388}" destId="{7BA8BC98-7AF8-4E66-A711-5725736FB7D9}" srcOrd="0" destOrd="0" parTransId="{5F5D993A-7BB0-4E72-B4A3-85A003235DC0}" sibTransId="{1B164868-FC7A-4EAF-A4AD-F95180469070}"/>
    <dgm:cxn modelId="{153CDF2E-A7DF-469B-B583-4433EB967BE6}" type="presOf" srcId="{7BA8BC98-7AF8-4E66-A711-5725736FB7D9}" destId="{F7FA89BF-0FD0-4ECA-A037-E04F9894C8C4}" srcOrd="0" destOrd="0" presId="urn:microsoft.com/office/officeart/2005/8/layout/architecture"/>
    <dgm:cxn modelId="{7E5BFE61-4302-4D1D-A047-6D5EDA64214E}" srcId="{7BA8BC98-7AF8-4E66-A711-5725736FB7D9}" destId="{E9D3AC48-FD54-4C0C-AD44-BC6E6047C89C}" srcOrd="0" destOrd="0" parTransId="{B7A90B14-1C05-4629-A797-13C48E2E23C4}" sibTransId="{7B9D4301-1888-4DF6-8860-B3A35A1BEE4D}"/>
    <dgm:cxn modelId="{47D48BF0-6214-48D4-8A13-9514EAC4716B}" type="presOf" srcId="{57338EDA-95CF-4B1E-ADAE-CD9AF63C2388}" destId="{4323EBC6-737A-48C1-9A1B-4A8E68EBD340}" srcOrd="0" destOrd="0" presId="urn:microsoft.com/office/officeart/2005/8/layout/architecture"/>
    <dgm:cxn modelId="{2A257F27-232E-49FA-840C-64CB5CECCB2A}" type="presOf" srcId="{E9D3AC48-FD54-4C0C-AD44-BC6E6047C89C}" destId="{428010A3-E951-4D6A-B71F-8247957CB2CF}" srcOrd="0" destOrd="0" presId="urn:microsoft.com/office/officeart/2005/8/layout/architecture"/>
    <dgm:cxn modelId="{FFB06DD9-85BE-4805-9BFF-331399A47EA6}" type="presOf" srcId="{0CEC93F0-20CA-4CD6-8394-6BC530E7D878}" destId="{B28A3B46-99F3-4EAE-BCDE-D0748757AF00}" srcOrd="0" destOrd="0" presId="urn:microsoft.com/office/officeart/2005/8/layout/architecture"/>
    <dgm:cxn modelId="{E61BCE78-9C27-47D1-B483-CEFB18728DE5}" srcId="{E9D3AC48-FD54-4C0C-AD44-BC6E6047C89C}" destId="{A398DADB-0F79-4AD2-A5C9-C96FDEDC2D73}" srcOrd="0" destOrd="0" parTransId="{7AE9D26C-CEB7-433F-B7D2-B893F62176E8}" sibTransId="{4C8984DB-B85C-46AF-B86C-A6D8DCC5D348}"/>
    <dgm:cxn modelId="{BC2E0C3D-AEE6-4968-BC2B-AC4FED457E86}" type="presParOf" srcId="{4323EBC6-737A-48C1-9A1B-4A8E68EBD340}" destId="{13CF0485-F205-42E0-80B8-D72191A69208}" srcOrd="0" destOrd="0" presId="urn:microsoft.com/office/officeart/2005/8/layout/architecture"/>
    <dgm:cxn modelId="{9CFB80EA-6579-48DB-9662-EBCB9CB9694F}" type="presParOf" srcId="{13CF0485-F205-42E0-80B8-D72191A69208}" destId="{F7FA89BF-0FD0-4ECA-A037-E04F9894C8C4}" srcOrd="0" destOrd="0" presId="urn:microsoft.com/office/officeart/2005/8/layout/architecture"/>
    <dgm:cxn modelId="{D6B4DD8D-3C59-495F-96B2-B9A303A246EC}" type="presParOf" srcId="{13CF0485-F205-42E0-80B8-D72191A69208}" destId="{A61CB5DF-6F36-44AB-B65F-E67D7DD87AE1}" srcOrd="1" destOrd="0" presId="urn:microsoft.com/office/officeart/2005/8/layout/architecture"/>
    <dgm:cxn modelId="{1939CB4F-AE57-48EF-B34B-97E2D887EB65}" type="presParOf" srcId="{13CF0485-F205-42E0-80B8-D72191A69208}" destId="{0D8AD6A6-1FBB-4D9F-B9B4-FE82F0DA6A3C}" srcOrd="2" destOrd="0" presId="urn:microsoft.com/office/officeart/2005/8/layout/architecture"/>
    <dgm:cxn modelId="{F64D1395-78A4-46FF-9503-A4B8874D2705}" type="presParOf" srcId="{0D8AD6A6-1FBB-4D9F-B9B4-FE82F0DA6A3C}" destId="{546983CA-196D-4C35-874B-968253B9367E}" srcOrd="0" destOrd="0" presId="urn:microsoft.com/office/officeart/2005/8/layout/architecture"/>
    <dgm:cxn modelId="{D7B00B8B-3610-493B-9E81-BB96ADD57F32}" type="presParOf" srcId="{546983CA-196D-4C35-874B-968253B9367E}" destId="{428010A3-E951-4D6A-B71F-8247957CB2CF}" srcOrd="0" destOrd="0" presId="urn:microsoft.com/office/officeart/2005/8/layout/architecture"/>
    <dgm:cxn modelId="{05799BBB-FA44-4713-8CAA-207429F8D54F}" type="presParOf" srcId="{546983CA-196D-4C35-874B-968253B9367E}" destId="{4E800202-B56F-4DC7-BDD9-1681FCC603A7}" srcOrd="1" destOrd="0" presId="urn:microsoft.com/office/officeart/2005/8/layout/architecture"/>
    <dgm:cxn modelId="{8219B156-4CF3-4C8F-AA4E-6E814EF2F432}" type="presParOf" srcId="{546983CA-196D-4C35-874B-968253B9367E}" destId="{1A6A9CC8-3BCF-4692-957C-488621DA6BA1}" srcOrd="2" destOrd="0" presId="urn:microsoft.com/office/officeart/2005/8/layout/architecture"/>
    <dgm:cxn modelId="{6FA88A0A-CFF6-45F5-A6CB-03059698B780}" type="presParOf" srcId="{1A6A9CC8-3BCF-4692-957C-488621DA6BA1}" destId="{986DDDD8-620D-4322-9001-CB2D65D8C0A4}" srcOrd="0" destOrd="0" presId="urn:microsoft.com/office/officeart/2005/8/layout/architecture"/>
    <dgm:cxn modelId="{67B702F9-8C8A-4618-AB60-C20E044D63C1}" type="presParOf" srcId="{986DDDD8-620D-4322-9001-CB2D65D8C0A4}" destId="{70572151-0882-4BFC-969B-F1034E5AA264}" srcOrd="0" destOrd="0" presId="urn:microsoft.com/office/officeart/2005/8/layout/architecture"/>
    <dgm:cxn modelId="{94E02FD7-3FBD-4896-9AC7-E21E12FD2236}" type="presParOf" srcId="{986DDDD8-620D-4322-9001-CB2D65D8C0A4}" destId="{E4F1BDBA-4ECC-4881-BEBA-5CFA31AC1D0C}" srcOrd="1" destOrd="0" presId="urn:microsoft.com/office/officeart/2005/8/layout/architecture"/>
    <dgm:cxn modelId="{DE14E24D-5BD8-4C5C-8D1F-366555D14EC2}" type="presParOf" srcId="{986DDDD8-620D-4322-9001-CB2D65D8C0A4}" destId="{C2DBB9E8-250D-4814-A178-D887E0A9736B}" srcOrd="2" destOrd="0" presId="urn:microsoft.com/office/officeart/2005/8/layout/architecture"/>
    <dgm:cxn modelId="{15A78F5F-68DE-4766-B0A6-8D39C2D45D21}" type="presParOf" srcId="{C2DBB9E8-250D-4814-A178-D887E0A9736B}" destId="{F8931610-02E0-4F1F-AE58-A2183A151DAA}" srcOrd="0" destOrd="0" presId="urn:microsoft.com/office/officeart/2005/8/layout/architecture"/>
    <dgm:cxn modelId="{ECEDC6ED-7A01-44DF-844E-2305183AE2F9}" type="presParOf" srcId="{F8931610-02E0-4F1F-AE58-A2183A151DAA}" destId="{B28A3B46-99F3-4EAE-BCDE-D0748757AF00}" srcOrd="0" destOrd="0" presId="urn:microsoft.com/office/officeart/2005/8/layout/architecture"/>
    <dgm:cxn modelId="{C12302EB-4D2D-4A50-9B30-32474BC24475}" type="presParOf" srcId="{F8931610-02E0-4F1F-AE58-A2183A151DAA}" destId="{99951F16-4F50-4241-8742-9E63179C438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A89BF-0FD0-4ECA-A037-E04F9894C8C4}">
      <dsp:nvSpPr>
        <dsp:cNvPr id="0" name=""/>
        <dsp:cNvSpPr/>
      </dsp:nvSpPr>
      <dsp:spPr>
        <a:xfrm>
          <a:off x="3399" y="279055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ارتباطات شبکه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815147"/>
        <a:ext cx="6906520" cy="790419"/>
      </dsp:txXfrm>
    </dsp:sp>
    <dsp:sp modelId="{428010A3-E951-4D6A-B71F-8247957CB2CF}">
      <dsp:nvSpPr>
        <dsp:cNvPr id="0" name=""/>
        <dsp:cNvSpPr/>
      </dsp:nvSpPr>
      <dsp:spPr>
        <a:xfrm>
          <a:off x="3399" y="1860809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گره‌های اجرایی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1885400"/>
        <a:ext cx="6906520" cy="790419"/>
      </dsp:txXfrm>
    </dsp:sp>
    <dsp:sp modelId="{70572151-0882-4BFC-969B-F1034E5AA264}">
      <dsp:nvSpPr>
        <dsp:cNvPr id="0" name=""/>
        <dsp:cNvSpPr/>
      </dsp:nvSpPr>
      <dsp:spPr>
        <a:xfrm>
          <a:off x="3399" y="931063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گراف اجرا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955654"/>
        <a:ext cx="6906520" cy="790419"/>
      </dsp:txXfrm>
    </dsp:sp>
    <dsp:sp modelId="{B28A3B46-99F3-4EAE-BCDE-D0748757AF00}">
      <dsp:nvSpPr>
        <dsp:cNvPr id="0" name=""/>
        <dsp:cNvSpPr/>
      </dsp:nvSpPr>
      <dsp:spPr>
        <a:xfrm>
          <a:off x="3399" y="131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5907"/>
        <a:ext cx="6906520" cy="79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A5D4-0961-4AEE-B603-5A3B1DB4BBA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431446"/>
              </p:ext>
            </p:extLst>
          </p:nvPr>
        </p:nvGraphicFramePr>
        <p:xfrm>
          <a:off x="3971109" y="2194560"/>
          <a:ext cx="6962502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1240086" y="2194560"/>
            <a:ext cx="14068" cy="363147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7102" y="3137095"/>
            <a:ext cx="1617787" cy="267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fa-IR" sz="3200" b="1" dirty="0">
                <a:cs typeface="B Nazanin" panose="00000400000000000000" pitchFamily="2" charset="-78"/>
              </a:rPr>
              <a:t>مدیر منابع</a:t>
            </a:r>
          </a:p>
          <a:p>
            <a:pPr lvl="0" algn="ctr" rtl="1"/>
            <a:r>
              <a:rPr lang="en-US" sz="3200" b="1" dirty="0">
                <a:cs typeface="B Nazanin" panose="00000400000000000000" pitchFamily="2" charset="-78"/>
              </a:rPr>
              <a:t>(</a:t>
            </a:r>
            <a:r>
              <a:rPr lang="en-US" sz="3200" b="1" dirty="0" err="1">
                <a:cs typeface="B Nazanin" panose="00000400000000000000" pitchFamily="2" charset="-78"/>
              </a:rPr>
              <a:t>Mesos</a:t>
            </a:r>
            <a:r>
              <a:rPr lang="en-US" sz="3200" b="1" dirty="0">
                <a:cs typeface="B Nazanin" panose="00000400000000000000" pitchFamily="2" charset="-78"/>
              </a:rPr>
              <a:t>, YARN)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" y="2129246"/>
            <a:ext cx="11418958" cy="2548209"/>
          </a:xfrm>
        </p:spPr>
      </p:pic>
      <p:sp>
        <p:nvSpPr>
          <p:cNvPr id="6" name="TextBox 5"/>
          <p:cNvSpPr txBox="1"/>
          <p:nvPr/>
        </p:nvSpPr>
        <p:spPr>
          <a:xfrm>
            <a:off x="1045028" y="2541200"/>
            <a:ext cx="1489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جریان‌داده‌ی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2057" y="2968869"/>
            <a:ext cx="199795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200" b="1" dirty="0" smtClean="0">
                <a:cs typeface="B Nazanin" panose="00000400000000000000" pitchFamily="2" charset="-78"/>
              </a:rPr>
              <a:t>اسپارک استریمینگ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206" y="2534197"/>
            <a:ext cx="1828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1" y="2970849"/>
            <a:ext cx="172363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200" b="1" dirty="0" smtClean="0">
                <a:cs typeface="B Nazanin" panose="00000400000000000000" pitchFamily="2" charset="-78"/>
              </a:rPr>
              <a:t>موتور اسپارک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22861" y="2588395"/>
            <a:ext cx="22151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پردازش‌شده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689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Sheikholeslami</dc:creator>
  <cp:lastModifiedBy>Sina Sheikholeslami</cp:lastModifiedBy>
  <cp:revision>11</cp:revision>
  <dcterms:created xsi:type="dcterms:W3CDTF">2016-06-26T15:49:45Z</dcterms:created>
  <dcterms:modified xsi:type="dcterms:W3CDTF">2016-06-27T07:04:04Z</dcterms:modified>
</cp:coreProperties>
</file>