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57" r:id="rId3"/>
    <p:sldId id="259" r:id="rId4"/>
    <p:sldId id="261" r:id="rId5"/>
    <p:sldId id="263"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87" d="100"/>
          <a:sy n="87" d="100"/>
        </p:scale>
        <p:origin x="38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AA41F0-5172-4EF3-A1C7-899B48CB2A19}" type="datetimeFigureOut">
              <a:rPr lang="en-US" smtClean="0"/>
              <a:t>12/26/2018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F8BBD5-11DF-4555-B458-19E91E8F1F35}" type="slidenum">
              <a:rPr lang="en-US" smtClean="0"/>
              <a:t>‹#›</a:t>
            </a:fld>
            <a:endParaRPr lang="en-US"/>
          </a:p>
        </p:txBody>
      </p:sp>
    </p:spTree>
    <p:extLst>
      <p:ext uri="{BB962C8B-B14F-4D97-AF65-F5344CB8AC3E}">
        <p14:creationId xmlns:p14="http://schemas.microsoft.com/office/powerpoint/2010/main" val="2715641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D411C632-6C50-4ECB-97E1-18B5876FD80D}" type="datetime1">
              <a:rPr lang="en-US" smtClean="0"/>
              <a:t>12/26/2018</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4DC3F25-4B66-4567-AABA-50D883604FF0}" type="datetime1">
              <a:rPr lang="en-US" smtClean="0"/>
              <a:t>12/26/2018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4E6101D-B9BD-4AC7-8C0E-01A8B0FC0BB9}" type="datetime1">
              <a:rPr lang="en-US" smtClean="0"/>
              <a:t>12/26/2018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C5D98DA-7DE5-49F3-858F-2C130C85F6B2}" type="datetime1">
              <a:rPr lang="en-US" smtClean="0"/>
              <a:t>12/26/2018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FEC193-377F-4E17-AB6B-E278ACE38CA1}" type="datetime1">
              <a:rPr lang="en-US" smtClean="0"/>
              <a:t>12/26/2018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3B1F23C-AE1D-499E-A4DD-400BD9641F9E}" type="datetime1">
              <a:rPr lang="en-US" smtClean="0"/>
              <a:t>12/26/2018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E67950E-01BB-4C1E-80A8-ED8A46FFF7B7}" type="datetime1">
              <a:rPr lang="en-US" smtClean="0"/>
              <a:t>12/26/2018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729A83-7FAD-4ACD-B9C8-9E79B78BC975}" type="datetime1">
              <a:rPr lang="en-US" smtClean="0"/>
              <a:t>12/26/2018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CFF137-BA08-4F72-8A4A-8830BD182BFA}" type="datetime1">
              <a:rPr lang="en-US" smtClean="0"/>
              <a:t>12/26/2018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F98BB6-CEE9-4471-A813-AD0B532F512D}" type="datetime1">
              <a:rPr lang="en-US" smtClean="0"/>
              <a:t>12/26/2018</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57091B-0F7F-4D95-A833-91A8644B0132}" type="datetime1">
              <a:rPr lang="en-US" smtClean="0"/>
              <a:t>12/26/2018</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FC9F74-9317-410A-ADAA-69FD4D396925}" type="datetime1">
              <a:rPr lang="en-US" smtClean="0"/>
              <a:t>12/26/2018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4C5581-7810-4941-BA7D-2E137EE3CF96}" type="datetime1">
              <a:rPr lang="en-US" smtClean="0"/>
              <a:t>12/26/2018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BA1BAC-846B-4AC0-A448-A0C03456F4A6}" type="datetime1">
              <a:rPr lang="en-US" smtClean="0"/>
              <a:t>12/26/2018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0E0E3F-2F55-44F1-B3C8-AD88CF432430}" type="datetime1">
              <a:rPr lang="en-US" smtClean="0"/>
              <a:t>12/26/2018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23EC825-1A81-4327-A04A-0C548207B360}" type="datetime1">
              <a:rPr lang="en-US" smtClean="0"/>
              <a:t>12/26/2018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0288C63-72C6-4DCB-932F-7AA47AA1BF15}" type="datetime1">
              <a:rPr lang="en-US" smtClean="0"/>
              <a:t>12/26/2018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4F16DCA2-1A0A-46CC-883A-1CD45EDED814}" type="datetime1">
              <a:rPr lang="en-US" smtClean="0"/>
              <a:t>12/26/2018</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5350" y="1222129"/>
            <a:ext cx="8825658" cy="1796789"/>
          </a:xfrm>
        </p:spPr>
        <p:txBody>
          <a:bodyPr/>
          <a:lstStyle/>
          <a:p>
            <a:pPr algn="ctr"/>
            <a:r>
              <a:rPr lang="en-US" dirty="0"/>
              <a:t>Data Warehousing &amp; Business Intelligence</a:t>
            </a:r>
          </a:p>
        </p:txBody>
      </p:sp>
      <p:sp>
        <p:nvSpPr>
          <p:cNvPr id="3" name="Subtitle 2"/>
          <p:cNvSpPr>
            <a:spLocks noGrp="1"/>
          </p:cNvSpPr>
          <p:nvPr>
            <p:ph type="subTitle" idx="1"/>
          </p:nvPr>
        </p:nvSpPr>
        <p:spPr>
          <a:xfrm>
            <a:off x="6734907" y="4777380"/>
            <a:ext cx="3245705" cy="861420"/>
          </a:xfrm>
        </p:spPr>
        <p:txBody>
          <a:bodyPr/>
          <a:lstStyle/>
          <a:p>
            <a:pPr algn="r"/>
            <a:r>
              <a:rPr lang="en-US" dirty="0"/>
              <a:t>-Shekhar</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162390089"/>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did…..</a:t>
            </a:r>
          </a:p>
        </p:txBody>
      </p:sp>
      <p:sp>
        <p:nvSpPr>
          <p:cNvPr id="3" name="Content Placeholder 2"/>
          <p:cNvSpPr>
            <a:spLocks noGrp="1"/>
          </p:cNvSpPr>
          <p:nvPr>
            <p:ph idx="1"/>
          </p:nvPr>
        </p:nvSpPr>
        <p:spPr>
          <a:xfrm>
            <a:off x="433986" y="2682630"/>
            <a:ext cx="11286160" cy="3894016"/>
          </a:xfrm>
        </p:spPr>
        <p:txBody>
          <a:bodyPr>
            <a:normAutofit/>
          </a:bodyPr>
          <a:lstStyle/>
          <a:p>
            <a:r>
              <a:rPr lang="en-US" dirty="0"/>
              <a:t>Understand the data contained in various sources.(For example </a:t>
            </a:r>
            <a:r>
              <a:rPr lang="en-US" dirty="0" err="1"/>
              <a:t>Retail_sor_cat</a:t>
            </a:r>
            <a:r>
              <a:rPr lang="en-US" dirty="0"/>
              <a:t> has different tables as compared to other sources).</a:t>
            </a:r>
          </a:p>
          <a:p>
            <a:r>
              <a:rPr lang="en-US" dirty="0"/>
              <a:t>Created a SOR table with details of every table contained in every database. We implemented this initially since the for the midterm project we had to update in every job at the end.</a:t>
            </a:r>
          </a:p>
          <a:p>
            <a:r>
              <a:rPr lang="en-US" dirty="0"/>
              <a:t>Creating and populating the dim tables and then the Fact Tables in DW.</a:t>
            </a:r>
          </a:p>
          <a:p>
            <a:r>
              <a:rPr lang="en-US" dirty="0"/>
              <a:t>Optimizing the performance by trimming the strings, changing the JVM settings for </a:t>
            </a:r>
            <a:r>
              <a:rPr lang="en-US" dirty="0" err="1"/>
              <a:t>talend</a:t>
            </a:r>
            <a:r>
              <a:rPr lang="en-US" dirty="0"/>
              <a:t> and specific jobs, avoiding the trailing 0’s.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875856689"/>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Talend</a:t>
            </a:r>
            <a:r>
              <a:rPr lang="en-US" dirty="0"/>
              <a:t> tuning </a:t>
            </a:r>
          </a:p>
        </p:txBody>
      </p:sp>
      <p:sp>
        <p:nvSpPr>
          <p:cNvPr id="3" name="Content Placeholder 2"/>
          <p:cNvSpPr>
            <a:spLocks noGrp="1"/>
          </p:cNvSpPr>
          <p:nvPr>
            <p:ph idx="1"/>
          </p:nvPr>
        </p:nvSpPr>
        <p:spPr/>
        <p:txBody>
          <a:bodyPr/>
          <a:lstStyle/>
          <a:p>
            <a:r>
              <a:rPr lang="en-US" dirty="0"/>
              <a:t>We had completed the job for the midterm project as well, but we had to tune this one to achieve the best time.</a:t>
            </a:r>
          </a:p>
          <a:p>
            <a:r>
              <a:rPr lang="en-US" dirty="0"/>
              <a:t>So we started tuning by</a:t>
            </a:r>
          </a:p>
          <a:p>
            <a:pPr>
              <a:buFont typeface="Wingdings" panose="05000000000000000000" pitchFamily="2" charset="2"/>
              <a:buChar char="§"/>
            </a:pPr>
            <a:r>
              <a:rPr lang="en-US" dirty="0"/>
              <a:t>Trimming the input string</a:t>
            </a:r>
          </a:p>
          <a:p>
            <a:pPr>
              <a:buFont typeface="Wingdings" panose="05000000000000000000" pitchFamily="2" charset="2"/>
              <a:buChar char="§"/>
            </a:pPr>
            <a:r>
              <a:rPr lang="en-US" dirty="0"/>
              <a:t>Selecting required column</a:t>
            </a:r>
          </a:p>
          <a:p>
            <a:pPr>
              <a:buFont typeface="Wingdings" panose="05000000000000000000" pitchFamily="2" charset="2"/>
              <a:buChar char="§"/>
            </a:pPr>
            <a:r>
              <a:rPr lang="en-US" dirty="0"/>
              <a:t>Trying various options to parallelize the job</a:t>
            </a:r>
          </a:p>
          <a:p>
            <a:pPr>
              <a:buFont typeface="Wingdings" panose="05000000000000000000" pitchFamily="2" charset="2"/>
              <a:buChar char="§"/>
            </a:pPr>
            <a:r>
              <a:rPr lang="en-US" dirty="0"/>
              <a:t>Changing the JVM setting</a:t>
            </a:r>
          </a:p>
          <a:p>
            <a:pPr>
              <a:buFont typeface="Wingdings" panose="05000000000000000000" pitchFamily="2" charset="2"/>
              <a:buChar char="§"/>
            </a:pPr>
            <a:r>
              <a:rPr lang="en-US" dirty="0"/>
              <a:t>Parallelized the job with higher JVM arguments.</a:t>
            </a:r>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96474533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Challenges faced</a:t>
            </a:r>
          </a:p>
        </p:txBody>
      </p:sp>
      <p:sp>
        <p:nvSpPr>
          <p:cNvPr id="3" name="Content Placeholder 2"/>
          <p:cNvSpPr>
            <a:spLocks noGrp="1"/>
          </p:cNvSpPr>
          <p:nvPr>
            <p:ph idx="1"/>
          </p:nvPr>
        </p:nvSpPr>
        <p:spPr/>
        <p:txBody>
          <a:bodyPr/>
          <a:lstStyle/>
          <a:p>
            <a:r>
              <a:rPr lang="en-US" dirty="0"/>
              <a:t>Loading data in Oracle took a lot of time.</a:t>
            </a:r>
          </a:p>
          <a:p>
            <a:r>
              <a:rPr lang="en-US" dirty="0"/>
              <a:t>Implementing facts and making them run took sometime.</a:t>
            </a:r>
          </a:p>
          <a:p>
            <a:r>
              <a:rPr lang="en-US" dirty="0"/>
              <a:t>We lost 2 to machines to fact online sales.</a:t>
            </a: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172255193"/>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THANK YOU </a:t>
            </a:r>
            <a:r>
              <a:rPr lang="en-US" dirty="0">
                <a:sym typeface="Wingdings" panose="05000000000000000000" pitchFamily="2" charset="2"/>
              </a:rPr>
              <a:t></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313734208"/>
      </p:ext>
    </p:extLst>
  </p:cSld>
  <p:clrMapOvr>
    <a:masterClrMapping/>
  </p:clrMapOvr>
  <p:transition spd="med">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706</TotalTime>
  <Words>204</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Century Gothic</vt:lpstr>
      <vt:lpstr>Wingdings</vt:lpstr>
      <vt:lpstr>Wingdings 3</vt:lpstr>
      <vt:lpstr>Ion Boardroom</vt:lpstr>
      <vt:lpstr>Data Warehousing &amp; Business Intelligence</vt:lpstr>
      <vt:lpstr>What we did…..</vt:lpstr>
      <vt:lpstr>Talend tuning </vt:lpstr>
      <vt:lpstr>Challenges faced</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Warehousing &amp; Business Intelligence</dc:title>
  <dc:creator>bhatt</dc:creator>
  <cp:lastModifiedBy>shekhar shelar</cp:lastModifiedBy>
  <cp:revision>13</cp:revision>
  <dcterms:created xsi:type="dcterms:W3CDTF">2017-08-09T11:39:41Z</dcterms:created>
  <dcterms:modified xsi:type="dcterms:W3CDTF">2018-12-26T17:02:24Z</dcterms:modified>
</cp:coreProperties>
</file>