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00" r:id="rId2"/>
  </p:sldMasterIdLst>
  <p:sldIdLst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8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98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1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67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95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159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87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272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43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6346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808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298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6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10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3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5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8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80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38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5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3B61D0-2726-4FC1-886C-CA4E35AC68FF}" type="datetimeFigureOut">
              <a:rPr lang="en-CA" smtClean="0"/>
              <a:t>26/03/2018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6F301D3-0EDA-487B-ABA6-2C959BAE76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96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 smtClean="0"/>
              <a:t>Data with NO entrainers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04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03" y="390217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8000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102" y="3978000"/>
            <a:ext cx="3841135" cy="28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204" y="3990028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1" y="417936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78000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2" y="3990028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11922"/>
            <a:ext cx="3841135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78000"/>
            <a:ext cx="3841135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431" y="3978000"/>
            <a:ext cx="3841135" cy="28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0865" y="3978000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2167" y="360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Yellow 2 Cyan (Green)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806984" y="3608668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Cyan 2 Magenta (Blue)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806984" y="107204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Overall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9150383" y="3620696"/>
            <a:ext cx="25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Magenta 2 Yellow (Red)</a:t>
            </a:r>
            <a:endParaRPr lang="en-CA" dirty="0"/>
          </a:p>
        </p:txBody>
      </p:sp>
      <p:pic>
        <p:nvPicPr>
          <p:cNvPr id="1026" name="Picture 2" descr="A simple color wheel based on the additive colo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0" y="188484"/>
            <a:ext cx="2875279" cy="28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32" y="411922"/>
            <a:ext cx="384113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1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1" id="{BA532630-C52A-48B4-B9A8-4CE6A304607A}" vid="{85463F2C-0087-4632-B09A-2AF4DC1757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99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Theme11</vt:lpstr>
      <vt:lpstr>Data with NO entrainers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Sheldon</dc:creator>
  <cp:lastModifiedBy>Sarah Sheldon</cp:lastModifiedBy>
  <cp:revision>63</cp:revision>
  <dcterms:created xsi:type="dcterms:W3CDTF">2018-02-28T23:34:37Z</dcterms:created>
  <dcterms:modified xsi:type="dcterms:W3CDTF">2018-03-26T20:29:33Z</dcterms:modified>
</cp:coreProperties>
</file>