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2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2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9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45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1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43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9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80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6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3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E0B0-A40B-4B2E-BBA7-6676EDB694BE}" type="datetimeFigureOut">
              <a:rPr lang="en-CA" smtClean="0"/>
              <a:t>30/03/2018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30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Alpha power at </a:t>
            </a:r>
            <a:r>
              <a:rPr lang="en-CA" sz="3200" dirty="0" err="1" smtClean="0"/>
              <a:t>Pz</a:t>
            </a:r>
            <a:r>
              <a:rPr lang="en-CA" sz="3200" dirty="0" smtClean="0"/>
              <a:t> (time window -500 to -250 ms)</a:t>
            </a:r>
            <a:endParaRPr lang="en-CA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899"/>
            <a:ext cx="3841135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94" y="977459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741" y="1068899"/>
            <a:ext cx="3841135" cy="28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48" y="3857459"/>
            <a:ext cx="3841135" cy="28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718" y="3857459"/>
            <a:ext cx="3841135" cy="28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0865" y="3857459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Alpha power at </a:t>
            </a:r>
            <a:r>
              <a:rPr lang="en-CA" sz="3200" dirty="0" err="1" smtClean="0"/>
              <a:t>Pz</a:t>
            </a:r>
            <a:r>
              <a:rPr lang="en-CA" sz="3200" dirty="0" smtClean="0"/>
              <a:t> (time window -500 to -250 ms)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1" y="1098000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64" y="942259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8" y="3978000"/>
            <a:ext cx="3841135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78000"/>
            <a:ext cx="3841135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48" y="109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2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Alpha power at Pz (time window -500 to -250 ms)</vt:lpstr>
      <vt:lpstr>Alpha power at Pz (time window -500 to -250 ms)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sure if this is what y</dc:title>
  <dc:creator>Sarah Sheldon</dc:creator>
  <cp:lastModifiedBy>Sarah Sheldon</cp:lastModifiedBy>
  <cp:revision>4</cp:revision>
  <dcterms:created xsi:type="dcterms:W3CDTF">2018-03-30T06:46:02Z</dcterms:created>
  <dcterms:modified xsi:type="dcterms:W3CDTF">2018-03-30T09:49:39Z</dcterms:modified>
</cp:coreProperties>
</file>