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71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2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2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9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45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1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4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43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9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80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6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3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E0B0-A40B-4B2E-BBA7-6676EDB694BE}" type="datetimeFigureOut">
              <a:rPr lang="en-CA" smtClean="0"/>
              <a:t>31/03/2018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BEEE-67E6-409B-9689-DE0D61BE31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30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High alpha </a:t>
            </a:r>
            <a:r>
              <a:rPr lang="en-CA" sz="3200" dirty="0" smtClean="0"/>
              <a:t>power at </a:t>
            </a:r>
            <a:r>
              <a:rPr lang="en-CA" sz="3200" dirty="0" smtClean="0"/>
              <a:t>O1</a:t>
            </a:r>
            <a:endParaRPr lang="en-CA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60"/>
            <a:ext cx="3120922" cy="23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37" y="623460"/>
            <a:ext cx="3120922" cy="23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189" y="623460"/>
            <a:ext cx="3120922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126" y="623460"/>
            <a:ext cx="3120922" cy="23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86919"/>
            <a:ext cx="3120922" cy="234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922" y="3586919"/>
            <a:ext cx="3120922" cy="234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844" y="3586919"/>
            <a:ext cx="3120922" cy="23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078" y="3586919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76536"/>
            <a:ext cx="3841135" cy="28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08" y="3978000"/>
            <a:ext cx="3841135" cy="28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865" y="3990028"/>
            <a:ext cx="3841135" cy="28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1" y="3990028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76536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8000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50322"/>
            <a:ext cx="3841135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4" y="3950322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367859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" y="3978000"/>
            <a:ext cx="3841135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90028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76536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8000"/>
            <a:ext cx="3841135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78000"/>
            <a:ext cx="3841135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4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291870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78000"/>
            <a:ext cx="3841135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1" y="417936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78000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0" y="3978000"/>
            <a:ext cx="3841135" cy="28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8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Low alpha </a:t>
            </a:r>
            <a:r>
              <a:rPr lang="en-CA" sz="3200" dirty="0" smtClean="0"/>
              <a:t>power at </a:t>
            </a:r>
            <a:r>
              <a:rPr lang="en-CA" sz="3200" dirty="0" smtClean="0"/>
              <a:t>O1</a:t>
            </a:r>
            <a:endParaRPr lang="en-C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441"/>
            <a:ext cx="3120922" cy="23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78" y="599441"/>
            <a:ext cx="3120922" cy="23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629" y="599441"/>
            <a:ext cx="3120922" cy="23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671" y="599441"/>
            <a:ext cx="3120922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42579"/>
            <a:ext cx="3120922" cy="23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922" y="3842579"/>
            <a:ext cx="312092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842579"/>
            <a:ext cx="3120922" cy="23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078" y="3842579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3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High alpha </a:t>
            </a:r>
            <a:r>
              <a:rPr lang="en-CA" sz="3200" dirty="0" smtClean="0"/>
              <a:t>power at </a:t>
            </a:r>
            <a:r>
              <a:rPr lang="en-CA" sz="3200" dirty="0" err="1" smtClean="0"/>
              <a:t>Pz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041"/>
            <a:ext cx="3120922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49" y="701041"/>
            <a:ext cx="3120922" cy="23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078" y="701041"/>
            <a:ext cx="3120922" cy="23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312092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887" y="3429000"/>
            <a:ext cx="3120922" cy="23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156" y="3249000"/>
            <a:ext cx="3360993" cy="25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078" y="3429000"/>
            <a:ext cx="3120922" cy="23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1875" y="701041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8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Low alpha </a:t>
            </a:r>
            <a:r>
              <a:rPr lang="en-CA" sz="3200" dirty="0" smtClean="0"/>
              <a:t>power at </a:t>
            </a:r>
            <a:r>
              <a:rPr lang="en-CA" sz="3200" dirty="0" err="1" smtClean="0"/>
              <a:t>Pz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59"/>
            <a:ext cx="3120922" cy="23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22" y="847477"/>
            <a:ext cx="3120922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656" y="847477"/>
            <a:ext cx="3120922" cy="234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078" y="847477"/>
            <a:ext cx="3120922" cy="23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78419"/>
            <a:ext cx="3120922" cy="234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078" y="3578419"/>
            <a:ext cx="3120922" cy="234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713" y="3578419"/>
            <a:ext cx="3120922" cy="23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078" y="3578419"/>
            <a:ext cx="312092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Green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080"/>
            <a:ext cx="3360993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09" y="787080"/>
            <a:ext cx="3360993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89" y="787080"/>
            <a:ext cx="3360993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029" y="787080"/>
            <a:ext cx="3360993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710499"/>
            <a:ext cx="3360993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394" y="3710499"/>
            <a:ext cx="3360993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789" y="3710499"/>
            <a:ext cx="33609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Blue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041"/>
            <a:ext cx="3360993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89" y="762002"/>
            <a:ext cx="3360993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861" y="701041"/>
            <a:ext cx="3393310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105" y="701041"/>
            <a:ext cx="3360993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7299"/>
            <a:ext cx="3360993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588" y="3568260"/>
            <a:ext cx="33609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1040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Red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000"/>
            <a:ext cx="3360993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49" y="909000"/>
            <a:ext cx="3360993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749" y="909000"/>
            <a:ext cx="3360993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378" y="909000"/>
            <a:ext cx="3360993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3539"/>
            <a:ext cx="3360993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348" y="3832419"/>
            <a:ext cx="33609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4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432" y="29187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378019"/>
            <a:ext cx="3841135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78000"/>
            <a:ext cx="3841135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194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High alpha power at O1</vt:lpstr>
      <vt:lpstr>Low alpha power at O1</vt:lpstr>
      <vt:lpstr>High alpha power at Pz</vt:lpstr>
      <vt:lpstr>Low alpha power at Pz</vt:lpstr>
      <vt:lpstr>Green</vt:lpstr>
      <vt:lpstr>Blue</vt:lpstr>
      <vt:lpstr>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sure if this is what y</dc:title>
  <dc:creator>Sarah Sheldon</dc:creator>
  <cp:lastModifiedBy>Sarah Sheldon</cp:lastModifiedBy>
  <cp:revision>33</cp:revision>
  <dcterms:created xsi:type="dcterms:W3CDTF">2018-03-30T06:46:02Z</dcterms:created>
  <dcterms:modified xsi:type="dcterms:W3CDTF">2018-04-02T20:13:20Z</dcterms:modified>
</cp:coreProperties>
</file>