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6d36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6d36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3645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3645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6d364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6d364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6d3645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6d3645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Plants vs Zombies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Nikhil and Shikhar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(2018248)(2018099)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used</a:t>
            </a:r>
            <a:r>
              <a:rPr lang="en"/>
              <a:t>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GUI- Using Scene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Animations- Using </a:t>
            </a:r>
            <a:r>
              <a:rPr lang="en"/>
              <a:t>primarily </a:t>
            </a:r>
            <a:r>
              <a:rPr lang="en"/>
              <a:t>Timeline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Practical</a:t>
            </a:r>
            <a:r>
              <a:rPr lang="en"/>
              <a:t> application of concepts learnt throughout AP course such as inheritance, design patterns, polymorphism, lambda functions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effort went while planning and implementing design patterns and discussing the usecase and uml diagrams.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animations and events were handled by Nikhil, and the task of integrating them with the code was of Shikhar.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 GUI and respective gifs, images etc. were found by Nikhil.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Serialization</a:t>
            </a:r>
            <a:r>
              <a:rPr lang="en"/>
              <a:t> and </a:t>
            </a:r>
            <a:r>
              <a:rPr lang="en"/>
              <a:t>Deserialization</a:t>
            </a:r>
            <a:r>
              <a:rPr lang="en"/>
              <a:t> was done by Shikhar.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Pea Damage</a:t>
            </a:r>
            <a:r>
              <a:rPr lang="en"/>
              <a:t>: Depending on how many zombies the plant has killed its stats are boosted, example a pea bullet can kill a zombie in a single shot, speed of pea bullet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Infertile Land</a:t>
            </a:r>
            <a:r>
              <a:rPr lang="en"/>
              <a:t>: Random zombies have special power, if they kill a plant, that particular spot becomes infertile, that is, the user cannot place a plant on that grid.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