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24CDC-33EB-4D13-A8BB-19C44C79459B}" type="datetimeFigureOut">
              <a:rPr lang="en-GB" smtClean="0"/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UML 2 Java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By: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Daniel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Malý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Sam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Sherar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Lee Smith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94528"/>
            <a:ext cx="8640960" cy="460282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Add/Remove Classes</a:t>
            </a:r>
          </a:p>
          <a:p>
            <a:r>
              <a:rPr lang="en-GB" sz="2000" dirty="0" smtClean="0"/>
              <a:t>Add Attributes/Methods to classes</a:t>
            </a:r>
          </a:p>
          <a:p>
            <a:r>
              <a:rPr lang="en-GB" sz="2000" dirty="0" smtClean="0"/>
              <a:t>Add Relationships/Cardinalities between classes &amp; movement of points</a:t>
            </a:r>
          </a:p>
          <a:p>
            <a:r>
              <a:rPr lang="en-GB" sz="2000" dirty="0" smtClean="0"/>
              <a:t>Deleting elements</a:t>
            </a:r>
          </a:p>
          <a:p>
            <a:r>
              <a:rPr lang="en-GB" sz="2000" dirty="0" smtClean="0"/>
              <a:t>Allow change modifiers to classes methods and attributes</a:t>
            </a:r>
          </a:p>
          <a:p>
            <a:pPr lvl="1"/>
            <a:r>
              <a:rPr lang="en-GB" sz="2000" dirty="0" smtClean="0"/>
              <a:t>Abstract/Static/Final/Transient</a:t>
            </a:r>
          </a:p>
          <a:p>
            <a:r>
              <a:rPr lang="en-GB" sz="2000" dirty="0" smtClean="0"/>
              <a:t>Allow undo/redoing of actions by the user</a:t>
            </a:r>
          </a:p>
          <a:p>
            <a:r>
              <a:rPr lang="en-GB" sz="2000" dirty="0" smtClean="0"/>
              <a:t>Changing fonts &amp; canvas size</a:t>
            </a:r>
          </a:p>
          <a:p>
            <a:r>
              <a:rPr lang="en-GB" sz="2000" dirty="0" smtClean="0"/>
              <a:t>Saving, loading files, opening new documents</a:t>
            </a:r>
          </a:p>
          <a:p>
            <a:r>
              <a:rPr lang="en-GB" sz="2000" dirty="0" smtClean="0"/>
              <a:t>Export diagram to .java skeleton code</a:t>
            </a:r>
          </a:p>
          <a:p>
            <a:r>
              <a:rPr lang="en-GB" sz="2000" dirty="0" smtClean="0"/>
              <a:t>Export diagram to image (.</a:t>
            </a:r>
            <a:r>
              <a:rPr lang="en-GB" sz="2000" dirty="0" err="1" smtClean="0"/>
              <a:t>png</a:t>
            </a:r>
            <a:r>
              <a:rPr lang="en-GB" sz="2000" dirty="0" smtClean="0"/>
              <a:t>, .gif, .jpg) &amp; print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implemented…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9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0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2292"/>
            <a:ext cx="7596336" cy="54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95</TotalTime>
  <Words>93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UML 2 Java</vt:lpstr>
      <vt:lpstr>What we implemented…</vt:lpstr>
      <vt:lpstr>Demonstration</vt:lpstr>
      <vt:lpstr>Brief overview of the design</vt:lpstr>
      <vt:lpstr>Future development?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 Java</dc:title>
  <dc:creator>Lee Smith</dc:creator>
  <cp:lastModifiedBy>Lee Smith</cp:lastModifiedBy>
  <cp:revision>9</cp:revision>
  <dcterms:created xsi:type="dcterms:W3CDTF">2012-03-14T14:24:32Z</dcterms:created>
  <dcterms:modified xsi:type="dcterms:W3CDTF">2012-03-15T00:18:08Z</dcterms:modified>
</cp:coreProperties>
</file>