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points</a:t>
            </a:r>
          </a:p>
          <a:p>
            <a:r>
              <a:rPr lang="en-GB" sz="2000" dirty="0" smtClean="0"/>
              <a:t>Deleting elements</a:t>
            </a:r>
          </a:p>
          <a:p>
            <a:r>
              <a:rPr lang="en-GB" sz="2000" dirty="0" smtClean="0"/>
              <a:t>Allow change modifiers to classes methods and attributes</a:t>
            </a:r>
          </a:p>
          <a:p>
            <a:pPr lvl="1"/>
            <a:r>
              <a:rPr lang="en-GB" sz="20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user</a:t>
            </a:r>
          </a:p>
          <a:p>
            <a:r>
              <a:rPr lang="en-GB" sz="2000" dirty="0" smtClean="0"/>
              <a:t>Changing fonts &amp; canvas size</a:t>
            </a:r>
          </a:p>
          <a:p>
            <a:r>
              <a:rPr lang="en-GB" sz="2000" dirty="0" smtClean="0"/>
              <a:t>Saving, loading files, opening new documents</a:t>
            </a:r>
          </a:p>
          <a:p>
            <a:r>
              <a:rPr lang="en-GB" sz="2000" dirty="0" smtClean="0"/>
              <a:t>Export diagram to .java skeleton code</a:t>
            </a:r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.jpg) &amp; print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928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we’ll switch to the program running…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2292"/>
            <a:ext cx="7596336" cy="54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3068960"/>
            <a:ext cx="8640960" cy="46028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It’s almost a worthy alternative to </a:t>
            </a:r>
            <a:r>
              <a:rPr lang="en-GB" sz="2000" dirty="0" err="1" smtClean="0"/>
              <a:t>BlueJ’s</a:t>
            </a:r>
            <a:r>
              <a:rPr lang="en-GB" sz="2000" dirty="0" smtClean="0"/>
              <a:t> designer</a:t>
            </a:r>
          </a:p>
          <a:p>
            <a:r>
              <a:rPr lang="en-GB" sz="2000" dirty="0" smtClean="0"/>
              <a:t>Design framework is built to support many more features</a:t>
            </a:r>
          </a:p>
          <a:p>
            <a:r>
              <a:rPr lang="en-GB" sz="2000" dirty="0" smtClean="0"/>
              <a:t>We want to take it a bit further!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5849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</TotalTime>
  <Words>142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UML 2 Java</vt:lpstr>
      <vt:lpstr>What we implemented…</vt:lpstr>
      <vt:lpstr>Demonstration</vt:lpstr>
      <vt:lpstr>Brief overview of the design</vt:lpstr>
      <vt:lpstr>Future development?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Daniel Maly</cp:lastModifiedBy>
  <cp:revision>12</cp:revision>
  <dcterms:created xsi:type="dcterms:W3CDTF">2012-03-14T14:24:32Z</dcterms:created>
  <dcterms:modified xsi:type="dcterms:W3CDTF">2012-03-15T15:16:35Z</dcterms:modified>
</cp:coreProperties>
</file>