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C24CDC-33EB-4D13-A8BB-19C44C79459B}" type="datetimeFigureOut">
              <a:rPr lang="en-GB" smtClean="0"/>
              <a:t>14/03/2012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3D7B1DE-AACF-43DA-A8E2-7F46B0602A0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UML 2 Java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By:</a:t>
            </a: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Daniel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Malý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Sam </a:t>
            </a:r>
            <a:r>
              <a:rPr lang="en-GB" dirty="0" err="1" smtClean="0">
                <a:latin typeface="Calibri" pitchFamily="34" charset="0"/>
                <a:cs typeface="Calibri" pitchFamily="34" charset="0"/>
              </a:rPr>
              <a:t>Sherar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, Lee Smith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4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994528"/>
            <a:ext cx="8640960" cy="460282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Add/Remove Classes</a:t>
            </a:r>
          </a:p>
          <a:p>
            <a:r>
              <a:rPr lang="en-GB" sz="2000" dirty="0" smtClean="0"/>
              <a:t>Add Attributes/Methods to classes</a:t>
            </a:r>
          </a:p>
          <a:p>
            <a:r>
              <a:rPr lang="en-GB" sz="2000" dirty="0" smtClean="0"/>
              <a:t>Add Relationships/Cardinalities between classes &amp; movement of </a:t>
            </a:r>
            <a:r>
              <a:rPr lang="en-GB" sz="2000" dirty="0" smtClean="0"/>
              <a:t>points</a:t>
            </a:r>
          </a:p>
          <a:p>
            <a:r>
              <a:rPr lang="en-GB" sz="2000" dirty="0" smtClean="0"/>
              <a:t>Deleting elements</a:t>
            </a:r>
            <a:endParaRPr lang="en-GB" sz="2000" dirty="0" smtClean="0"/>
          </a:p>
          <a:p>
            <a:r>
              <a:rPr lang="en-GB" sz="2000" dirty="0" smtClean="0"/>
              <a:t>Allow change modifiers to classes methods and attributes</a:t>
            </a:r>
          </a:p>
          <a:p>
            <a:pPr lvl="1"/>
            <a:r>
              <a:rPr lang="en-GB" sz="2000" dirty="0" smtClean="0"/>
              <a:t>Abstract/Static/Final/Transient</a:t>
            </a:r>
          </a:p>
          <a:p>
            <a:r>
              <a:rPr lang="en-GB" sz="2000" dirty="0" smtClean="0"/>
              <a:t>Allow undo/redoing of actions by the </a:t>
            </a:r>
            <a:r>
              <a:rPr lang="en-GB" sz="2000" dirty="0" smtClean="0"/>
              <a:t>user</a:t>
            </a:r>
          </a:p>
          <a:p>
            <a:r>
              <a:rPr lang="en-GB" sz="2000" dirty="0" smtClean="0"/>
              <a:t>Changing fonts &amp; canvas size</a:t>
            </a:r>
            <a:endParaRPr lang="en-GB" sz="2000" dirty="0" smtClean="0"/>
          </a:p>
          <a:p>
            <a:r>
              <a:rPr lang="en-GB" sz="2000" dirty="0" smtClean="0"/>
              <a:t>Saving, loading files, opening new documents</a:t>
            </a:r>
            <a:endParaRPr lang="en-GB" sz="2000" dirty="0" smtClean="0"/>
          </a:p>
          <a:p>
            <a:r>
              <a:rPr lang="en-GB" sz="2000" dirty="0" smtClean="0"/>
              <a:t>Export diagram to .java skeleton </a:t>
            </a:r>
            <a:r>
              <a:rPr lang="en-GB" sz="2000" dirty="0" smtClean="0"/>
              <a:t>code</a:t>
            </a:r>
            <a:endParaRPr lang="en-GB" sz="2000" dirty="0" smtClean="0"/>
          </a:p>
          <a:p>
            <a:r>
              <a:rPr lang="en-GB" sz="2000" dirty="0" smtClean="0"/>
              <a:t>Export diagram to image (.</a:t>
            </a:r>
            <a:r>
              <a:rPr lang="en-GB" sz="2000" dirty="0" err="1" smtClean="0"/>
              <a:t>png</a:t>
            </a:r>
            <a:r>
              <a:rPr lang="en-GB" sz="2000" dirty="0" smtClean="0"/>
              <a:t>, .gif, .jpg</a:t>
            </a:r>
            <a:r>
              <a:rPr lang="en-GB" sz="2000" dirty="0" smtClean="0"/>
              <a:t>) &amp; print</a:t>
            </a:r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implemented…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9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06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the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7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96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86</TotalTime>
  <Words>108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UML 2 Java</vt:lpstr>
      <vt:lpstr>What we implemented…</vt:lpstr>
      <vt:lpstr>Demonstration</vt:lpstr>
      <vt:lpstr>Brief overview of the design</vt:lpstr>
      <vt:lpstr>Future development?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2 Java</dc:title>
  <dc:creator>Lee Smith</dc:creator>
  <cp:lastModifiedBy>Daniel Maly</cp:lastModifiedBy>
  <cp:revision>8</cp:revision>
  <dcterms:created xsi:type="dcterms:W3CDTF">2012-03-14T14:24:32Z</dcterms:created>
  <dcterms:modified xsi:type="dcterms:W3CDTF">2012-03-14T22:40:51Z</dcterms:modified>
</cp:coreProperties>
</file>