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  <p:sldMasterId id="2147483677" r:id="rId16"/>
    <p:sldMasterId id="2147483680" r:id="rId17"/>
    <p:sldMasterId id="2147483683" r:id="rId18"/>
    <p:sldMasterId id="2147483685" r:id="rId19"/>
    <p:sldMasterId id="2147483688" r:id="rId20"/>
    <p:sldMasterId id="2147483690" r:id="rId21"/>
    <p:sldMasterId id="2147483693" r:id="rId22"/>
    <p:sldMasterId id="2147483695" r:id="rId23"/>
    <p:sldMasterId id="2147483697" r:id="rId24"/>
    <p:sldMasterId id="2147483700" r:id="rId25"/>
    <p:sldMasterId id="2147483719" r:id="rId26"/>
    <p:sldMasterId id="2147483738" r:id="rId27"/>
    <p:sldMasterId id="2147483757" r:id="rId28"/>
    <p:sldMasterId id="2147483776" r:id="rId29"/>
    <p:sldMasterId id="2147483795" r:id="rId30"/>
    <p:sldMasterId id="2147483814" r:id="rId31"/>
    <p:sldMasterId id="2147483833" r:id="rId32"/>
    <p:sldMasterId id="2147483852" r:id="rId33"/>
    <p:sldMasterId id="2147483871" r:id="rId34"/>
  </p:sldMasterIdLst>
  <p:notesMasterIdLst>
    <p:notesMasterId r:id="rId36"/>
  </p:notesMasterIdLst>
  <p:handoutMasterIdLst>
    <p:handoutMasterId r:id="rId77"/>
  </p:handoutMasterIdLst>
  <p:sldIdLst>
    <p:sldId id="1573" r:id="rId35"/>
    <p:sldId id="1825" r:id="rId37"/>
    <p:sldId id="1827" r:id="rId38"/>
    <p:sldId id="1845" r:id="rId39"/>
    <p:sldId id="1846" r:id="rId40"/>
    <p:sldId id="1847" r:id="rId41"/>
    <p:sldId id="1848" r:id="rId42"/>
    <p:sldId id="1849" r:id="rId43"/>
    <p:sldId id="1850" r:id="rId44"/>
    <p:sldId id="1853" r:id="rId45"/>
    <p:sldId id="1851" r:id="rId46"/>
    <p:sldId id="1854" r:id="rId47"/>
    <p:sldId id="1855" r:id="rId48"/>
    <p:sldId id="1856" r:id="rId49"/>
    <p:sldId id="1885" r:id="rId50"/>
    <p:sldId id="1857" r:id="rId51"/>
    <p:sldId id="1858" r:id="rId52"/>
    <p:sldId id="1859" r:id="rId53"/>
    <p:sldId id="1882" r:id="rId54"/>
    <p:sldId id="1860" r:id="rId55"/>
    <p:sldId id="1861" r:id="rId56"/>
    <p:sldId id="1862" r:id="rId57"/>
    <p:sldId id="1863" r:id="rId58"/>
    <p:sldId id="1864" r:id="rId59"/>
    <p:sldId id="1865" r:id="rId60"/>
    <p:sldId id="1866" r:id="rId61"/>
    <p:sldId id="1867" r:id="rId62"/>
    <p:sldId id="1868" r:id="rId63"/>
    <p:sldId id="1870" r:id="rId64"/>
    <p:sldId id="1762" r:id="rId65"/>
    <p:sldId id="1819" r:id="rId66"/>
    <p:sldId id="1815" r:id="rId67"/>
    <p:sldId id="1818" r:id="rId68"/>
    <p:sldId id="1820" r:id="rId69"/>
    <p:sldId id="1816" r:id="rId70"/>
    <p:sldId id="1821" r:id="rId71"/>
    <p:sldId id="1822" r:id="rId72"/>
    <p:sldId id="1823" r:id="rId73"/>
    <p:sldId id="1824" r:id="rId74"/>
    <p:sldId id="1881" r:id="rId75"/>
    <p:sldId id="1886" r:id="rId76"/>
  </p:sldIdLst>
  <p:sldSz cx="9144000" cy="6858000" type="screen4x3"/>
  <p:notesSz cx="6797675" cy="9926320"/>
  <p:defaultTextStyle>
    <a:defPPr>
      <a:defRPr lang="en-GB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0" clrIdx="0"/>
  <p:cmAuthor id="2" name="yu liang" initials="y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66"/>
    <a:srgbClr val="A50021"/>
    <a:srgbClr val="99CCFF"/>
    <a:srgbClr val="FFFF66"/>
    <a:srgbClr val="F3E7B3"/>
    <a:srgbClr val="33CC33"/>
    <a:srgbClr val="663300"/>
    <a:srgbClr val="B2BADC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3963" autoAdjust="0"/>
  </p:normalViewPr>
  <p:slideViewPr>
    <p:cSldViewPr snapToGrid="0">
      <p:cViewPr varScale="1">
        <p:scale>
          <a:sx n="116" d="100"/>
          <a:sy n="116" d="100"/>
        </p:scale>
        <p:origin x="894" y="84"/>
      </p:cViewPr>
      <p:guideLst>
        <p:guide orient="horz" pos="2403"/>
        <p:guide pos="4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3002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1" Type="http://schemas.openxmlformats.org/officeDocument/2006/relationships/commentAuthors" Target="commentAuthors.xml"/><Relationship Id="rId80" Type="http://schemas.openxmlformats.org/officeDocument/2006/relationships/tableStyles" Target="tableStyles.xml"/><Relationship Id="rId8" Type="http://schemas.openxmlformats.org/officeDocument/2006/relationships/slideMaster" Target="slideMasters/slideMaster7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handoutMaster" Target="handoutMasters/handoutMaster1.xml"/><Relationship Id="rId76" Type="http://schemas.openxmlformats.org/officeDocument/2006/relationships/slide" Target="slides/slide41.xml"/><Relationship Id="rId75" Type="http://schemas.openxmlformats.org/officeDocument/2006/relationships/slide" Target="slides/slide40.xml"/><Relationship Id="rId74" Type="http://schemas.openxmlformats.org/officeDocument/2006/relationships/slide" Target="slides/slide39.xml"/><Relationship Id="rId73" Type="http://schemas.openxmlformats.org/officeDocument/2006/relationships/slide" Target="slides/slide38.xml"/><Relationship Id="rId72" Type="http://schemas.openxmlformats.org/officeDocument/2006/relationships/slide" Target="slides/slide37.xml"/><Relationship Id="rId71" Type="http://schemas.openxmlformats.org/officeDocument/2006/relationships/slide" Target="slides/slide36.xml"/><Relationship Id="rId70" Type="http://schemas.openxmlformats.org/officeDocument/2006/relationships/slide" Target="slides/slide35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34.xml"/><Relationship Id="rId68" Type="http://schemas.openxmlformats.org/officeDocument/2006/relationships/slide" Target="slides/slide33.xml"/><Relationship Id="rId67" Type="http://schemas.openxmlformats.org/officeDocument/2006/relationships/slide" Target="slides/slide32.xml"/><Relationship Id="rId66" Type="http://schemas.openxmlformats.org/officeDocument/2006/relationships/slide" Target="slides/slide31.xml"/><Relationship Id="rId65" Type="http://schemas.openxmlformats.org/officeDocument/2006/relationships/slide" Target="slides/slide30.xml"/><Relationship Id="rId64" Type="http://schemas.openxmlformats.org/officeDocument/2006/relationships/slide" Target="slides/slide29.xml"/><Relationship Id="rId63" Type="http://schemas.openxmlformats.org/officeDocument/2006/relationships/slide" Target="slides/slide28.xml"/><Relationship Id="rId62" Type="http://schemas.openxmlformats.org/officeDocument/2006/relationships/slide" Target="slides/slide27.xml"/><Relationship Id="rId61" Type="http://schemas.openxmlformats.org/officeDocument/2006/relationships/slide" Target="slides/slide26.xml"/><Relationship Id="rId60" Type="http://schemas.openxmlformats.org/officeDocument/2006/relationships/slide" Target="slides/slide25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24.xml"/><Relationship Id="rId58" Type="http://schemas.openxmlformats.org/officeDocument/2006/relationships/slide" Target="slides/slide23.xml"/><Relationship Id="rId57" Type="http://schemas.openxmlformats.org/officeDocument/2006/relationships/slide" Target="slides/slide22.xml"/><Relationship Id="rId56" Type="http://schemas.openxmlformats.org/officeDocument/2006/relationships/slide" Target="slides/slide21.xml"/><Relationship Id="rId55" Type="http://schemas.openxmlformats.org/officeDocument/2006/relationships/slide" Target="slides/slide20.xml"/><Relationship Id="rId54" Type="http://schemas.openxmlformats.org/officeDocument/2006/relationships/slide" Target="slides/slide19.xml"/><Relationship Id="rId53" Type="http://schemas.openxmlformats.org/officeDocument/2006/relationships/slide" Target="slides/slide18.xml"/><Relationship Id="rId52" Type="http://schemas.openxmlformats.org/officeDocument/2006/relationships/slide" Target="slides/slide17.xml"/><Relationship Id="rId51" Type="http://schemas.openxmlformats.org/officeDocument/2006/relationships/slide" Target="slides/slide16.xml"/><Relationship Id="rId50" Type="http://schemas.openxmlformats.org/officeDocument/2006/relationships/slide" Target="slides/slide1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14.xml"/><Relationship Id="rId48" Type="http://schemas.openxmlformats.org/officeDocument/2006/relationships/slide" Target="slides/slide13.xml"/><Relationship Id="rId47" Type="http://schemas.openxmlformats.org/officeDocument/2006/relationships/slide" Target="slides/slide12.xml"/><Relationship Id="rId46" Type="http://schemas.openxmlformats.org/officeDocument/2006/relationships/slide" Target="slides/slide11.xml"/><Relationship Id="rId45" Type="http://schemas.openxmlformats.org/officeDocument/2006/relationships/slide" Target="slides/slide10.xml"/><Relationship Id="rId44" Type="http://schemas.openxmlformats.org/officeDocument/2006/relationships/slide" Target="slides/slide9.xml"/><Relationship Id="rId43" Type="http://schemas.openxmlformats.org/officeDocument/2006/relationships/slide" Target="slides/slide8.xml"/><Relationship Id="rId42" Type="http://schemas.openxmlformats.org/officeDocument/2006/relationships/slide" Target="slides/slide7.xml"/><Relationship Id="rId41" Type="http://schemas.openxmlformats.org/officeDocument/2006/relationships/slide" Target="slides/slide6.xml"/><Relationship Id="rId40" Type="http://schemas.openxmlformats.org/officeDocument/2006/relationships/slide" Target="slides/slide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4.xml"/><Relationship Id="rId38" Type="http://schemas.openxmlformats.org/officeDocument/2006/relationships/slide" Target="slides/slide3.xml"/><Relationship Id="rId37" Type="http://schemas.openxmlformats.org/officeDocument/2006/relationships/slide" Target="slides/slide2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1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5" Type="http://schemas.openxmlformats.org/officeDocument/2006/relationships/image" Target="../media/image18.wmf"/><Relationship Id="rId14" Type="http://schemas.openxmlformats.org/officeDocument/2006/relationships/image" Target="../media/image17.wmf"/><Relationship Id="rId13" Type="http://schemas.openxmlformats.org/officeDocument/2006/relationships/image" Target="../media/image16.wmf"/><Relationship Id="rId12" Type="http://schemas.openxmlformats.org/officeDocument/2006/relationships/image" Target="../media/image15.wmf"/><Relationship Id="rId11" Type="http://schemas.openxmlformats.org/officeDocument/2006/relationships/image" Target="../media/image14.wmf"/><Relationship Id="rId10" Type="http://schemas.openxmlformats.org/officeDocument/2006/relationships/image" Target="../media/image13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wmf"/><Relationship Id="rId8" Type="http://schemas.openxmlformats.org/officeDocument/2006/relationships/image" Target="../media/image106.wmf"/><Relationship Id="rId7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7" Type="http://schemas.openxmlformats.org/officeDocument/2006/relationships/image" Target="../media/image115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wmf"/><Relationship Id="rId8" Type="http://schemas.openxmlformats.org/officeDocument/2006/relationships/image" Target="../media/image125.wmf"/><Relationship Id="rId7" Type="http://schemas.openxmlformats.org/officeDocument/2006/relationships/image" Target="../media/image124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0" Type="http://schemas.openxmlformats.org/officeDocument/2006/relationships/image" Target="../media/image127.wmf"/><Relationship Id="rId1" Type="http://schemas.openxmlformats.org/officeDocument/2006/relationships/image" Target="../media/image118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5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1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1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8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7.wmf"/><Relationship Id="rId8" Type="http://schemas.openxmlformats.org/officeDocument/2006/relationships/image" Target="../media/image176.wmf"/><Relationship Id="rId7" Type="http://schemas.openxmlformats.org/officeDocument/2006/relationships/image" Target="../media/image175.wmf"/><Relationship Id="rId6" Type="http://schemas.openxmlformats.org/officeDocument/2006/relationships/image" Target="../media/image174.wmf"/><Relationship Id="rId5" Type="http://schemas.openxmlformats.org/officeDocument/2006/relationships/image" Target="../media/image166.wmf"/><Relationship Id="rId4" Type="http://schemas.openxmlformats.org/officeDocument/2006/relationships/image" Target="../media/image173.wmf"/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0" Type="http://schemas.openxmlformats.org/officeDocument/2006/relationships/image" Target="../media/image178.wmf"/><Relationship Id="rId1" Type="http://schemas.openxmlformats.org/officeDocument/2006/relationships/image" Target="../media/image170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5.wmf"/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0" Type="http://schemas.openxmlformats.org/officeDocument/2006/relationships/image" Target="../media/image40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0" Type="http://schemas.openxmlformats.org/officeDocument/2006/relationships/image" Target="../media/image54.wmf"/><Relationship Id="rId2" Type="http://schemas.openxmlformats.org/officeDocument/2006/relationships/image" Target="../media/image13.wmf"/><Relationship Id="rId19" Type="http://schemas.openxmlformats.org/officeDocument/2006/relationships/image" Target="../media/image53.wmf"/><Relationship Id="rId18" Type="http://schemas.openxmlformats.org/officeDocument/2006/relationships/image" Target="../media/image52.wmf"/><Relationship Id="rId17" Type="http://schemas.openxmlformats.org/officeDocument/2006/relationships/image" Target="../media/image51.wmf"/><Relationship Id="rId16" Type="http://schemas.openxmlformats.org/officeDocument/2006/relationships/image" Target="../media/image50.wmf"/><Relationship Id="rId15" Type="http://schemas.openxmlformats.org/officeDocument/2006/relationships/image" Target="../media/image49.wmf"/><Relationship Id="rId14" Type="http://schemas.openxmlformats.org/officeDocument/2006/relationships/image" Target="../media/image48.wmf"/><Relationship Id="rId13" Type="http://schemas.openxmlformats.org/officeDocument/2006/relationships/image" Target="../media/image47.wmf"/><Relationship Id="rId12" Type="http://schemas.openxmlformats.org/officeDocument/2006/relationships/image" Target="../media/image46.wmf"/><Relationship Id="rId11" Type="http://schemas.openxmlformats.org/officeDocument/2006/relationships/image" Target="../media/image45.wmf"/><Relationship Id="rId10" Type="http://schemas.openxmlformats.org/officeDocument/2006/relationships/image" Target="../media/image44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5" Type="http://schemas.openxmlformats.org/officeDocument/2006/relationships/image" Target="../media/image18.wmf"/><Relationship Id="rId24" Type="http://schemas.openxmlformats.org/officeDocument/2006/relationships/image" Target="../media/image17.wmf"/><Relationship Id="rId23" Type="http://schemas.openxmlformats.org/officeDocument/2006/relationships/image" Target="../media/image16.wmf"/><Relationship Id="rId22" Type="http://schemas.openxmlformats.org/officeDocument/2006/relationships/image" Target="../media/image15.wmf"/><Relationship Id="rId21" Type="http://schemas.openxmlformats.org/officeDocument/2006/relationships/image" Target="../media/image14.wmf"/><Relationship Id="rId20" Type="http://schemas.openxmlformats.org/officeDocument/2006/relationships/image" Target="../media/image13.wmf"/><Relationship Id="rId2" Type="http://schemas.openxmlformats.org/officeDocument/2006/relationships/image" Target="../media/image56.wmf"/><Relationship Id="rId19" Type="http://schemas.openxmlformats.org/officeDocument/2006/relationships/image" Target="../media/image12.wmf"/><Relationship Id="rId18" Type="http://schemas.openxmlformats.org/officeDocument/2006/relationships/image" Target="../media/image74.wmf"/><Relationship Id="rId17" Type="http://schemas.openxmlformats.org/officeDocument/2006/relationships/image" Target="../media/image73.wmf"/><Relationship Id="rId16" Type="http://schemas.openxmlformats.org/officeDocument/2006/relationships/image" Target="../media/image72.wmf"/><Relationship Id="rId15" Type="http://schemas.openxmlformats.org/officeDocument/2006/relationships/image" Target="../media/image71.wmf"/><Relationship Id="rId14" Type="http://schemas.openxmlformats.org/officeDocument/2006/relationships/image" Target="../media/image68.wmf"/><Relationship Id="rId13" Type="http://schemas.openxmlformats.org/officeDocument/2006/relationships/image" Target="../media/image67.wmf"/><Relationship Id="rId12" Type="http://schemas.openxmlformats.org/officeDocument/2006/relationships/image" Target="../media/image66.wmf"/><Relationship Id="rId11" Type="http://schemas.openxmlformats.org/officeDocument/2006/relationships/image" Target="../media/image65.wmf"/><Relationship Id="rId10" Type="http://schemas.openxmlformats.org/officeDocument/2006/relationships/image" Target="../media/image64.wmf"/><Relationship Id="rId1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2.wmf"/><Relationship Id="rId1" Type="http://schemas.openxmlformats.org/officeDocument/2006/relationships/image" Target="../media/image8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fld id="{04B1BBDE-B584-4E57-AB4C-49E9EEBA4966}" type="slidenum">
              <a:rPr lang="zh-CN" altLang="en-GB"/>
            </a:fld>
            <a:endParaRPr lang="en-GB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571" y="4715788"/>
            <a:ext cx="4984536" cy="4466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/>
          <a:p>
            <a:pPr lvl="0"/>
            <a:r>
              <a:rPr lang="en-GB" altLang="zh-CN"/>
              <a:t>Click to edit Master text styles</a:t>
            </a:r>
            <a:endParaRPr lang="en-GB" altLang="zh-CN"/>
          </a:p>
          <a:p>
            <a:pPr lvl="1"/>
            <a:r>
              <a:rPr lang="en-GB" altLang="zh-CN"/>
              <a:t>Second level</a:t>
            </a:r>
            <a:endParaRPr lang="en-GB" altLang="zh-CN"/>
          </a:p>
          <a:p>
            <a:pPr lvl="2"/>
            <a:r>
              <a:rPr lang="en-GB" altLang="zh-CN"/>
              <a:t>Third level</a:t>
            </a:r>
            <a:endParaRPr lang="en-GB" altLang="zh-CN"/>
          </a:p>
          <a:p>
            <a:pPr lvl="3"/>
            <a:r>
              <a:rPr lang="en-GB" altLang="zh-CN"/>
              <a:t>Fourth level</a:t>
            </a:r>
            <a:endParaRPr lang="en-GB" altLang="zh-CN"/>
          </a:p>
          <a:p>
            <a:pPr lvl="4"/>
            <a:r>
              <a:rPr lang="en-GB" altLang="zh-CN"/>
              <a:t>Fifth level</a:t>
            </a:r>
            <a:endParaRPr lang="en-GB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fld id="{A585629B-29FC-484D-AB0A-7C32B9D7F4DC}" type="slidenum">
              <a:rPr lang="zh-CN" altLang="en-GB"/>
            </a:fld>
            <a:endParaRPr lang="en-GB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5629B-29FC-484D-AB0A-7C32B9D7F4DC}" type="slidenum">
              <a:rPr lang="zh-CN" altLang="en-GB" smtClean="0"/>
            </a:fld>
            <a:endParaRPr lang="en-GB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828FDDD0-5F45-43C3-906A-3CEF35DB3A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>
            <a:lvl1pPr>
              <a:defRPr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229600" cy="5275994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08750"/>
            <a:ext cx="2133600" cy="365125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buClr>
                <a:srgbClr val="0000FF"/>
              </a:buClr>
              <a:defRPr/>
            </a:pPr>
            <a:fld id="{97E04412-9F73-4297-BB56-C8E33CC1CA3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4" Type="http://schemas.openxmlformats.org/officeDocument/2006/relationships/theme" Target="../theme/theme15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4" Type="http://schemas.openxmlformats.org/officeDocument/2006/relationships/theme" Target="../theme/theme16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Masters/_rels/slideMaster18.xml.rels><?xml version="1.0" encoding="UTF-8" standalone="yes"?>
<Relationships xmlns="http://schemas.openxmlformats.org/package/2006/relationships"><Relationship Id="rId4" Type="http://schemas.openxmlformats.org/officeDocument/2006/relationships/theme" Target="../theme/theme18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4" Type="http://schemas.openxmlformats.org/officeDocument/2006/relationships/theme" Target="../theme/theme20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Masters/_rels/slideMaster23.xml.rels><?xml version="1.0" encoding="UTF-8" standalone="yes"?>
<Relationships xmlns="http://schemas.openxmlformats.org/package/2006/relationships"><Relationship Id="rId4" Type="http://schemas.openxmlformats.org/officeDocument/2006/relationships/theme" Target="../theme/theme23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0" Type="http://schemas.openxmlformats.org/officeDocument/2006/relationships/theme" Target="../theme/theme24.xml"/><Relationship Id="rId2" Type="http://schemas.openxmlformats.org/officeDocument/2006/relationships/slideLayout" Target="../slideLayouts/slideLayout31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0" Type="http://schemas.openxmlformats.org/officeDocument/2006/relationships/theme" Target="../theme/theme25.xml"/><Relationship Id="rId2" Type="http://schemas.openxmlformats.org/officeDocument/2006/relationships/slideLayout" Target="../slideLayouts/slideLayout49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0" Type="http://schemas.openxmlformats.org/officeDocument/2006/relationships/theme" Target="../theme/theme26.xml"/><Relationship Id="rId2" Type="http://schemas.openxmlformats.org/officeDocument/2006/relationships/slideLayout" Target="../slideLayouts/slideLayout67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2.xml"/><Relationship Id="rId8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0.xml"/><Relationship Id="rId6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6.xml"/><Relationship Id="rId20" Type="http://schemas.openxmlformats.org/officeDocument/2006/relationships/theme" Target="../theme/theme27.xml"/><Relationship Id="rId2" Type="http://schemas.openxmlformats.org/officeDocument/2006/relationships/slideLayout" Target="../slideLayouts/slideLayout85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3.xml"/><Relationship Id="rId1" Type="http://schemas.openxmlformats.org/officeDocument/2006/relationships/slideLayout" Target="../slideLayouts/slideLayout84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4.xml"/><Relationship Id="rId20" Type="http://schemas.openxmlformats.org/officeDocument/2006/relationships/theme" Target="../theme/theme28.xml"/><Relationship Id="rId2" Type="http://schemas.openxmlformats.org/officeDocument/2006/relationships/slideLayout" Target="../slideLayouts/slideLayout103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02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2.xml"/><Relationship Id="rId20" Type="http://schemas.openxmlformats.org/officeDocument/2006/relationships/theme" Target="../theme/theme29.xml"/><Relationship Id="rId2" Type="http://schemas.openxmlformats.org/officeDocument/2006/relationships/slideLayout" Target="../slideLayouts/slideLayout121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37.xml"/><Relationship Id="rId17" Type="http://schemas.openxmlformats.org/officeDocument/2006/relationships/slideLayout" Target="../slideLayouts/slideLayout136.xml"/><Relationship Id="rId16" Type="http://schemas.openxmlformats.org/officeDocument/2006/relationships/slideLayout" Target="../slideLayouts/slideLayout135.xml"/><Relationship Id="rId15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6.xml"/><Relationship Id="rId8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40.xml"/><Relationship Id="rId20" Type="http://schemas.openxmlformats.org/officeDocument/2006/relationships/theme" Target="../theme/theme30.xml"/><Relationship Id="rId2" Type="http://schemas.openxmlformats.org/officeDocument/2006/relationships/slideLayout" Target="../slideLayouts/slideLayout139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55.xml"/><Relationship Id="rId17" Type="http://schemas.openxmlformats.org/officeDocument/2006/relationships/slideLayout" Target="../slideLayouts/slideLayout154.xml"/><Relationship Id="rId16" Type="http://schemas.openxmlformats.org/officeDocument/2006/relationships/slideLayout" Target="../slideLayouts/slideLayout153.xml"/><Relationship Id="rId15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38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4.xml"/><Relationship Id="rId8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58.xml"/><Relationship Id="rId20" Type="http://schemas.openxmlformats.org/officeDocument/2006/relationships/theme" Target="../theme/theme31.xml"/><Relationship Id="rId2" Type="http://schemas.openxmlformats.org/officeDocument/2006/relationships/slideLayout" Target="../slideLayouts/slideLayout157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73.xml"/><Relationship Id="rId17" Type="http://schemas.openxmlformats.org/officeDocument/2006/relationships/slideLayout" Target="../slideLayouts/slideLayout172.xml"/><Relationship Id="rId16" Type="http://schemas.openxmlformats.org/officeDocument/2006/relationships/slideLayout" Target="../slideLayouts/slideLayout171.xml"/><Relationship Id="rId15" Type="http://schemas.openxmlformats.org/officeDocument/2006/relationships/slideLayout" Target="../slideLayouts/slideLayout170.xml"/><Relationship Id="rId14" Type="http://schemas.openxmlformats.org/officeDocument/2006/relationships/slideLayout" Target="../slideLayouts/slideLayout169.xml"/><Relationship Id="rId13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56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2.xml"/><Relationship Id="rId8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6.xml"/><Relationship Id="rId20" Type="http://schemas.openxmlformats.org/officeDocument/2006/relationships/theme" Target="../theme/theme32.xml"/><Relationship Id="rId2" Type="http://schemas.openxmlformats.org/officeDocument/2006/relationships/slideLayout" Target="../slideLayouts/slideLayout175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91.xml"/><Relationship Id="rId17" Type="http://schemas.openxmlformats.org/officeDocument/2006/relationships/slideLayout" Target="../slideLayouts/slideLayout190.xml"/><Relationship Id="rId16" Type="http://schemas.openxmlformats.org/officeDocument/2006/relationships/slideLayout" Target="../slideLayouts/slideLayout189.xml"/><Relationship Id="rId15" Type="http://schemas.openxmlformats.org/officeDocument/2006/relationships/slideLayout" Target="../slideLayouts/slideLayout188.xml"/><Relationship Id="rId14" Type="http://schemas.openxmlformats.org/officeDocument/2006/relationships/slideLayout" Target="../slideLayouts/slideLayout187.xml"/><Relationship Id="rId13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74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0.xml"/><Relationship Id="rId8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4.xml"/><Relationship Id="rId20" Type="http://schemas.openxmlformats.org/officeDocument/2006/relationships/theme" Target="../theme/theme33.xml"/><Relationship Id="rId2" Type="http://schemas.openxmlformats.org/officeDocument/2006/relationships/slideLayout" Target="../slideLayouts/slideLayout193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209.xml"/><Relationship Id="rId17" Type="http://schemas.openxmlformats.org/officeDocument/2006/relationships/slideLayout" Target="../slideLayouts/slideLayout208.xml"/><Relationship Id="rId16" Type="http://schemas.openxmlformats.org/officeDocument/2006/relationships/slideLayout" Target="../slideLayouts/slideLayout207.xml"/><Relationship Id="rId15" Type="http://schemas.openxmlformats.org/officeDocument/2006/relationships/slideLayout" Target="../slideLayouts/slideLayout206.xml"/><Relationship Id="rId14" Type="http://schemas.openxmlformats.org/officeDocument/2006/relationships/slideLayout" Target="../slideLayouts/slideLayout205.xml"/><Relationship Id="rId13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03.xml"/><Relationship Id="rId11" Type="http://schemas.openxmlformats.org/officeDocument/2006/relationships/slideLayout" Target="../slideLayouts/slideLayout202.xml"/><Relationship Id="rId10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19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4" Type="http://schemas.openxmlformats.org/officeDocument/2006/relationships/theme" Target="../theme/theme6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36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26172E8F-9862-4C18-9BAB-24BBC29C6D0C}" type="slidenum">
              <a:rPr lang="zh-CN" altLang="en-US">
                <a:effectLst/>
              </a:rPr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9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2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emf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28" Type="http://schemas.openxmlformats.org/officeDocument/2006/relationships/vmlDrawing" Target="../drawings/vmlDrawing4.vml"/><Relationship Id="rId27" Type="http://schemas.openxmlformats.org/officeDocument/2006/relationships/slideLayout" Target="../slideLayouts/slideLayout191.xml"/><Relationship Id="rId26" Type="http://schemas.openxmlformats.org/officeDocument/2006/relationships/tags" Target="../tags/tag9.xml"/><Relationship Id="rId25" Type="http://schemas.openxmlformats.org/officeDocument/2006/relationships/oleObject" Target="../embeddings/oleObject38.bin"/><Relationship Id="rId24" Type="http://schemas.openxmlformats.org/officeDocument/2006/relationships/oleObject" Target="../embeddings/oleObject37.bin"/><Relationship Id="rId23" Type="http://schemas.openxmlformats.org/officeDocument/2006/relationships/oleObject" Target="../embeddings/oleObject36.bin"/><Relationship Id="rId22" Type="http://schemas.openxmlformats.org/officeDocument/2006/relationships/oleObject" Target="../embeddings/oleObject35.bin"/><Relationship Id="rId21" Type="http://schemas.openxmlformats.org/officeDocument/2006/relationships/image" Target="../media/image40.wmf"/><Relationship Id="rId20" Type="http://schemas.openxmlformats.org/officeDocument/2006/relationships/oleObject" Target="../embeddings/oleObject34.bin"/><Relationship Id="rId2" Type="http://schemas.openxmlformats.org/officeDocument/2006/relationships/image" Target="../media/image30.wmf"/><Relationship Id="rId19" Type="http://schemas.openxmlformats.org/officeDocument/2006/relationships/image" Target="../media/image39.wmf"/><Relationship Id="rId18" Type="http://schemas.openxmlformats.org/officeDocument/2006/relationships/oleObject" Target="../embeddings/oleObject33.bin"/><Relationship Id="rId17" Type="http://schemas.openxmlformats.org/officeDocument/2006/relationships/image" Target="../media/image38.wmf"/><Relationship Id="rId16" Type="http://schemas.openxmlformats.org/officeDocument/2006/relationships/oleObject" Target="../embeddings/oleObject32.bin"/><Relationship Id="rId15" Type="http://schemas.openxmlformats.org/officeDocument/2006/relationships/image" Target="../media/image37.wmf"/><Relationship Id="rId14" Type="http://schemas.openxmlformats.org/officeDocument/2006/relationships/oleObject" Target="../embeddings/oleObject31.bin"/><Relationship Id="rId13" Type="http://schemas.openxmlformats.org/officeDocument/2006/relationships/image" Target="../media/image36.wmf"/><Relationship Id="rId12" Type="http://schemas.openxmlformats.org/officeDocument/2006/relationships/oleObject" Target="../embeddings/oleObject30.bin"/><Relationship Id="rId11" Type="http://schemas.openxmlformats.org/officeDocument/2006/relationships/image" Target="../media/image35.wmf"/><Relationship Id="rId10" Type="http://schemas.openxmlformats.org/officeDocument/2006/relationships/oleObject" Target="../embeddings/oleObject29.bin"/><Relationship Id="rId1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42.bin"/><Relationship Id="rId7" Type="http://schemas.openxmlformats.org/officeDocument/2006/relationships/image" Target="../media/image14.wmf"/><Relationship Id="rId6" Type="http://schemas.openxmlformats.org/officeDocument/2006/relationships/oleObject" Target="../embeddings/oleObject41.bin"/><Relationship Id="rId5" Type="http://schemas.openxmlformats.org/officeDocument/2006/relationships/image" Target="../media/image13.wmf"/><Relationship Id="rId46" Type="http://schemas.openxmlformats.org/officeDocument/2006/relationships/vmlDrawing" Target="../drawings/vmlDrawing5.vml"/><Relationship Id="rId45" Type="http://schemas.openxmlformats.org/officeDocument/2006/relationships/slideLayout" Target="../slideLayouts/slideLayout191.xml"/><Relationship Id="rId44" Type="http://schemas.openxmlformats.org/officeDocument/2006/relationships/tags" Target="../tags/tag10.xml"/><Relationship Id="rId43" Type="http://schemas.openxmlformats.org/officeDocument/2006/relationships/image" Target="../media/image54.wmf"/><Relationship Id="rId42" Type="http://schemas.openxmlformats.org/officeDocument/2006/relationships/oleObject" Target="../embeddings/oleObject59.bin"/><Relationship Id="rId41" Type="http://schemas.openxmlformats.org/officeDocument/2006/relationships/image" Target="../media/image53.wmf"/><Relationship Id="rId40" Type="http://schemas.openxmlformats.org/officeDocument/2006/relationships/oleObject" Target="../embeddings/oleObject58.bin"/><Relationship Id="rId4" Type="http://schemas.openxmlformats.org/officeDocument/2006/relationships/oleObject" Target="../embeddings/oleObject40.bin"/><Relationship Id="rId39" Type="http://schemas.openxmlformats.org/officeDocument/2006/relationships/image" Target="../media/image52.wmf"/><Relationship Id="rId38" Type="http://schemas.openxmlformats.org/officeDocument/2006/relationships/oleObject" Target="../embeddings/oleObject57.bin"/><Relationship Id="rId37" Type="http://schemas.openxmlformats.org/officeDocument/2006/relationships/image" Target="../media/image51.wmf"/><Relationship Id="rId36" Type="http://schemas.openxmlformats.org/officeDocument/2006/relationships/oleObject" Target="../embeddings/oleObject56.bin"/><Relationship Id="rId35" Type="http://schemas.openxmlformats.org/officeDocument/2006/relationships/oleObject" Target="../embeddings/oleObject55.bin"/><Relationship Id="rId34" Type="http://schemas.openxmlformats.org/officeDocument/2006/relationships/image" Target="../media/image50.wmf"/><Relationship Id="rId33" Type="http://schemas.openxmlformats.org/officeDocument/2006/relationships/oleObject" Target="../embeddings/oleObject54.bin"/><Relationship Id="rId32" Type="http://schemas.openxmlformats.org/officeDocument/2006/relationships/image" Target="../media/image49.wmf"/><Relationship Id="rId31" Type="http://schemas.openxmlformats.org/officeDocument/2006/relationships/oleObject" Target="../embeddings/oleObject53.bin"/><Relationship Id="rId30" Type="http://schemas.openxmlformats.org/officeDocument/2006/relationships/image" Target="../media/image48.wmf"/><Relationship Id="rId3" Type="http://schemas.openxmlformats.org/officeDocument/2006/relationships/image" Target="../media/image12.wmf"/><Relationship Id="rId29" Type="http://schemas.openxmlformats.org/officeDocument/2006/relationships/oleObject" Target="../embeddings/oleObject52.bin"/><Relationship Id="rId28" Type="http://schemas.openxmlformats.org/officeDocument/2006/relationships/image" Target="../media/image47.wmf"/><Relationship Id="rId27" Type="http://schemas.openxmlformats.org/officeDocument/2006/relationships/oleObject" Target="../embeddings/oleObject51.bin"/><Relationship Id="rId26" Type="http://schemas.openxmlformats.org/officeDocument/2006/relationships/image" Target="../media/image46.wmf"/><Relationship Id="rId25" Type="http://schemas.openxmlformats.org/officeDocument/2006/relationships/oleObject" Target="../embeddings/oleObject50.bin"/><Relationship Id="rId24" Type="http://schemas.openxmlformats.org/officeDocument/2006/relationships/image" Target="../media/image45.wmf"/><Relationship Id="rId23" Type="http://schemas.openxmlformats.org/officeDocument/2006/relationships/oleObject" Target="../embeddings/oleObject49.bin"/><Relationship Id="rId22" Type="http://schemas.openxmlformats.org/officeDocument/2006/relationships/image" Target="../media/image44.wmf"/><Relationship Id="rId21" Type="http://schemas.openxmlformats.org/officeDocument/2006/relationships/oleObject" Target="../embeddings/oleObject48.bin"/><Relationship Id="rId20" Type="http://schemas.openxmlformats.org/officeDocument/2006/relationships/image" Target="../media/image43.wmf"/><Relationship Id="rId2" Type="http://schemas.openxmlformats.org/officeDocument/2006/relationships/oleObject" Target="../embeddings/oleObject39.bin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42.w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41.emf"/><Relationship Id="rId15" Type="http://schemas.openxmlformats.org/officeDocument/2006/relationships/image" Target="../media/image18.wmf"/><Relationship Id="rId14" Type="http://schemas.openxmlformats.org/officeDocument/2006/relationships/oleObject" Target="../embeddings/oleObject45.bin"/><Relationship Id="rId13" Type="http://schemas.openxmlformats.org/officeDocument/2006/relationships/image" Target="../media/image17.wmf"/><Relationship Id="rId12" Type="http://schemas.openxmlformats.org/officeDocument/2006/relationships/oleObject" Target="../embeddings/oleObject44.bin"/><Relationship Id="rId11" Type="http://schemas.openxmlformats.org/officeDocument/2006/relationships/image" Target="../media/image16.wmf"/><Relationship Id="rId10" Type="http://schemas.openxmlformats.org/officeDocument/2006/relationships/oleObject" Target="../embeddings/oleObject43.bin"/><Relationship Id="rId1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57.wmf"/><Relationship Id="rId56" Type="http://schemas.openxmlformats.org/officeDocument/2006/relationships/vmlDrawing" Target="../drawings/vmlDrawing6.vml"/><Relationship Id="rId55" Type="http://schemas.openxmlformats.org/officeDocument/2006/relationships/slideLayout" Target="../slideLayouts/slideLayout191.xml"/><Relationship Id="rId54" Type="http://schemas.openxmlformats.org/officeDocument/2006/relationships/tags" Target="../tags/tag11.xml"/><Relationship Id="rId53" Type="http://schemas.openxmlformats.org/officeDocument/2006/relationships/image" Target="../media/image18.wmf"/><Relationship Id="rId52" Type="http://schemas.openxmlformats.org/officeDocument/2006/relationships/oleObject" Target="../embeddings/oleObject84.bin"/><Relationship Id="rId51" Type="http://schemas.openxmlformats.org/officeDocument/2006/relationships/image" Target="../media/image17.wmf"/><Relationship Id="rId50" Type="http://schemas.openxmlformats.org/officeDocument/2006/relationships/oleObject" Target="../embeddings/oleObject83.bin"/><Relationship Id="rId5" Type="http://schemas.openxmlformats.org/officeDocument/2006/relationships/oleObject" Target="../embeddings/oleObject62.bin"/><Relationship Id="rId49" Type="http://schemas.openxmlformats.org/officeDocument/2006/relationships/image" Target="../media/image16.wmf"/><Relationship Id="rId48" Type="http://schemas.openxmlformats.org/officeDocument/2006/relationships/oleObject" Target="../embeddings/oleObject82.bin"/><Relationship Id="rId47" Type="http://schemas.openxmlformats.org/officeDocument/2006/relationships/image" Target="../media/image15.wmf"/><Relationship Id="rId46" Type="http://schemas.openxmlformats.org/officeDocument/2006/relationships/oleObject" Target="../embeddings/oleObject81.bin"/><Relationship Id="rId45" Type="http://schemas.openxmlformats.org/officeDocument/2006/relationships/image" Target="../media/image14.wmf"/><Relationship Id="rId44" Type="http://schemas.openxmlformats.org/officeDocument/2006/relationships/oleObject" Target="../embeddings/oleObject80.bin"/><Relationship Id="rId43" Type="http://schemas.openxmlformats.org/officeDocument/2006/relationships/image" Target="../media/image13.wmf"/><Relationship Id="rId42" Type="http://schemas.openxmlformats.org/officeDocument/2006/relationships/oleObject" Target="../embeddings/oleObject79.bin"/><Relationship Id="rId41" Type="http://schemas.openxmlformats.org/officeDocument/2006/relationships/image" Target="../media/image12.wmf"/><Relationship Id="rId40" Type="http://schemas.openxmlformats.org/officeDocument/2006/relationships/oleObject" Target="../embeddings/oleObject78.bin"/><Relationship Id="rId4" Type="http://schemas.openxmlformats.org/officeDocument/2006/relationships/image" Target="../media/image56.wmf"/><Relationship Id="rId39" Type="http://schemas.openxmlformats.org/officeDocument/2006/relationships/image" Target="../media/image11.emf"/><Relationship Id="rId38" Type="http://schemas.openxmlformats.org/officeDocument/2006/relationships/image" Target="../media/image74.wmf"/><Relationship Id="rId37" Type="http://schemas.openxmlformats.org/officeDocument/2006/relationships/oleObject" Target="../embeddings/oleObject77.bin"/><Relationship Id="rId36" Type="http://schemas.openxmlformats.org/officeDocument/2006/relationships/image" Target="../media/image73.wmf"/><Relationship Id="rId35" Type="http://schemas.openxmlformats.org/officeDocument/2006/relationships/oleObject" Target="../embeddings/oleObject76.bin"/><Relationship Id="rId34" Type="http://schemas.openxmlformats.org/officeDocument/2006/relationships/image" Target="../media/image72.wmf"/><Relationship Id="rId33" Type="http://schemas.openxmlformats.org/officeDocument/2006/relationships/oleObject" Target="../embeddings/oleObject75.bin"/><Relationship Id="rId32" Type="http://schemas.openxmlformats.org/officeDocument/2006/relationships/image" Target="../media/image71.wmf"/><Relationship Id="rId31" Type="http://schemas.openxmlformats.org/officeDocument/2006/relationships/oleObject" Target="../embeddings/oleObject74.bin"/><Relationship Id="rId30" Type="http://schemas.openxmlformats.org/officeDocument/2006/relationships/image" Target="../media/image70.emf"/><Relationship Id="rId3" Type="http://schemas.openxmlformats.org/officeDocument/2006/relationships/oleObject" Target="../embeddings/oleObject61.bin"/><Relationship Id="rId29" Type="http://schemas.openxmlformats.org/officeDocument/2006/relationships/image" Target="../media/image69.emf"/><Relationship Id="rId28" Type="http://schemas.openxmlformats.org/officeDocument/2006/relationships/image" Target="../media/image68.wmf"/><Relationship Id="rId27" Type="http://schemas.openxmlformats.org/officeDocument/2006/relationships/oleObject" Target="../embeddings/oleObject73.bin"/><Relationship Id="rId26" Type="http://schemas.openxmlformats.org/officeDocument/2006/relationships/image" Target="../media/image67.wmf"/><Relationship Id="rId25" Type="http://schemas.openxmlformats.org/officeDocument/2006/relationships/oleObject" Target="../embeddings/oleObject72.bin"/><Relationship Id="rId24" Type="http://schemas.openxmlformats.org/officeDocument/2006/relationships/image" Target="../media/image66.wmf"/><Relationship Id="rId23" Type="http://schemas.openxmlformats.org/officeDocument/2006/relationships/oleObject" Target="../embeddings/oleObject71.bin"/><Relationship Id="rId22" Type="http://schemas.openxmlformats.org/officeDocument/2006/relationships/image" Target="../media/image65.wmf"/><Relationship Id="rId21" Type="http://schemas.openxmlformats.org/officeDocument/2006/relationships/oleObject" Target="../embeddings/oleObject70.bin"/><Relationship Id="rId20" Type="http://schemas.openxmlformats.org/officeDocument/2006/relationships/image" Target="../media/image64.wmf"/><Relationship Id="rId2" Type="http://schemas.openxmlformats.org/officeDocument/2006/relationships/image" Target="../media/image55.wmf"/><Relationship Id="rId19" Type="http://schemas.openxmlformats.org/officeDocument/2006/relationships/oleObject" Target="../embeddings/oleObject69.bin"/><Relationship Id="rId18" Type="http://schemas.openxmlformats.org/officeDocument/2006/relationships/image" Target="../media/image63.wmf"/><Relationship Id="rId17" Type="http://schemas.openxmlformats.org/officeDocument/2006/relationships/oleObject" Target="../embeddings/oleObject68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67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6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6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wmf"/><Relationship Id="rId8" Type="http://schemas.openxmlformats.org/officeDocument/2006/relationships/oleObject" Target="../embeddings/oleObject89.bin"/><Relationship Id="rId7" Type="http://schemas.openxmlformats.org/officeDocument/2006/relationships/oleObject" Target="../embeddings/oleObject88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6.bin"/><Relationship Id="rId23" Type="http://schemas.openxmlformats.org/officeDocument/2006/relationships/vmlDrawing" Target="../drawings/vmlDrawing7.vml"/><Relationship Id="rId22" Type="http://schemas.openxmlformats.org/officeDocument/2006/relationships/slideLayout" Target="../slideLayouts/slideLayout191.xml"/><Relationship Id="rId21" Type="http://schemas.openxmlformats.org/officeDocument/2006/relationships/tags" Target="../tags/tag12.xml"/><Relationship Id="rId20" Type="http://schemas.openxmlformats.org/officeDocument/2006/relationships/image" Target="../media/image82.wmf"/><Relationship Id="rId2" Type="http://schemas.openxmlformats.org/officeDocument/2006/relationships/image" Target="../media/image75.wmf"/><Relationship Id="rId19" Type="http://schemas.openxmlformats.org/officeDocument/2006/relationships/oleObject" Target="../embeddings/oleObject96.bin"/><Relationship Id="rId18" Type="http://schemas.openxmlformats.org/officeDocument/2006/relationships/image" Target="../media/image81.wmf"/><Relationship Id="rId17" Type="http://schemas.openxmlformats.org/officeDocument/2006/relationships/oleObject" Target="../embeddings/oleObject95.bin"/><Relationship Id="rId16" Type="http://schemas.openxmlformats.org/officeDocument/2006/relationships/oleObject" Target="../embeddings/oleObject94.bin"/><Relationship Id="rId15" Type="http://schemas.openxmlformats.org/officeDocument/2006/relationships/image" Target="../media/image80.wmf"/><Relationship Id="rId14" Type="http://schemas.openxmlformats.org/officeDocument/2006/relationships/oleObject" Target="../embeddings/oleObject93.bin"/><Relationship Id="rId13" Type="http://schemas.openxmlformats.org/officeDocument/2006/relationships/image" Target="../media/image79.wmf"/><Relationship Id="rId12" Type="http://schemas.openxmlformats.org/officeDocument/2006/relationships/oleObject" Target="../embeddings/oleObject92.bin"/><Relationship Id="rId11" Type="http://schemas.openxmlformats.org/officeDocument/2006/relationships/oleObject" Target="../embeddings/oleObject91.bin"/><Relationship Id="rId10" Type="http://schemas.openxmlformats.org/officeDocument/2006/relationships/oleObject" Target="../embeddings/oleObject90.bin"/><Relationship Id="rId1" Type="http://schemas.openxmlformats.org/officeDocument/2006/relationships/oleObject" Target="../embeddings/oleObject8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00.bin"/><Relationship Id="rId6" Type="http://schemas.openxmlformats.org/officeDocument/2006/relationships/oleObject" Target="../embeddings/oleObject99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98.bin"/><Relationship Id="rId3" Type="http://schemas.openxmlformats.org/officeDocument/2006/relationships/image" Target="../media/image84.wmf"/><Relationship Id="rId2" Type="http://schemas.openxmlformats.org/officeDocument/2006/relationships/oleObject" Target="../embeddings/oleObject97.bin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191.xml"/><Relationship Id="rId1" Type="http://schemas.openxmlformats.org/officeDocument/2006/relationships/image" Target="../media/image83.emf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91.xml"/><Relationship Id="rId3" Type="http://schemas.openxmlformats.org/officeDocument/2006/relationships/tags" Target="../tags/tag14.xml"/><Relationship Id="rId2" Type="http://schemas.openxmlformats.org/officeDocument/2006/relationships/image" Target="../media/image86.wmf"/><Relationship Id="rId1" Type="http://schemas.openxmlformats.org/officeDocument/2006/relationships/oleObject" Target="../embeddings/oleObject101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91.xml"/><Relationship Id="rId3" Type="http://schemas.openxmlformats.org/officeDocument/2006/relationships/tags" Target="../tags/tag15.xml"/><Relationship Id="rId2" Type="http://schemas.openxmlformats.org/officeDocument/2006/relationships/image" Target="../media/image87.wmf"/><Relationship Id="rId1" Type="http://schemas.openxmlformats.org/officeDocument/2006/relationships/oleObject" Target="../embeddings/oleObject102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1.xml"/><Relationship Id="rId4" Type="http://schemas.openxmlformats.org/officeDocument/2006/relationships/tags" Target="../tags/tag16.xml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1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94.png"/><Relationship Id="rId5" Type="http://schemas.openxmlformats.org/officeDocument/2006/relationships/image" Target="../media/image93.wmf"/><Relationship Id="rId4" Type="http://schemas.openxmlformats.org/officeDocument/2006/relationships/oleObject" Target="../embeddings/oleObject104.bin"/><Relationship Id="rId3" Type="http://schemas.openxmlformats.org/officeDocument/2006/relationships/image" Target="../media/image92.wmf"/><Relationship Id="rId2" Type="http://schemas.openxmlformats.org/officeDocument/2006/relationships/oleObject" Target="../embeddings/oleObject103.bin"/><Relationship Id="rId15" Type="http://schemas.openxmlformats.org/officeDocument/2006/relationships/vmlDrawing" Target="../drawings/vmlDrawing11.vml"/><Relationship Id="rId14" Type="http://schemas.openxmlformats.org/officeDocument/2006/relationships/slideLayout" Target="../slideLayouts/slideLayout191.xml"/><Relationship Id="rId13" Type="http://schemas.openxmlformats.org/officeDocument/2006/relationships/tags" Target="../tags/tag18.xml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96.wmf"/><Relationship Id="rId1" Type="http://schemas.openxmlformats.org/officeDocument/2006/relationships/image" Target="../media/image9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wmf"/><Relationship Id="rId8" Type="http://schemas.openxmlformats.org/officeDocument/2006/relationships/oleObject" Target="../embeddings/oleObject111.bin"/><Relationship Id="rId7" Type="http://schemas.openxmlformats.org/officeDocument/2006/relationships/image" Target="../media/image101.wmf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09.bin"/><Relationship Id="rId3" Type="http://schemas.openxmlformats.org/officeDocument/2006/relationships/image" Target="../media/image99.wmf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191.xml"/><Relationship Id="rId20" Type="http://schemas.openxmlformats.org/officeDocument/2006/relationships/tags" Target="../tags/tag19.xml"/><Relationship Id="rId2" Type="http://schemas.openxmlformats.org/officeDocument/2006/relationships/oleObject" Target="../embeddings/oleObject108.bin"/><Relationship Id="rId19" Type="http://schemas.openxmlformats.org/officeDocument/2006/relationships/image" Target="../media/image107.wmf"/><Relationship Id="rId18" Type="http://schemas.openxmlformats.org/officeDocument/2006/relationships/oleObject" Target="../embeddings/oleObject116.bin"/><Relationship Id="rId17" Type="http://schemas.openxmlformats.org/officeDocument/2006/relationships/image" Target="../media/image106.wmf"/><Relationship Id="rId16" Type="http://schemas.openxmlformats.org/officeDocument/2006/relationships/oleObject" Target="../embeddings/oleObject115.bin"/><Relationship Id="rId15" Type="http://schemas.openxmlformats.org/officeDocument/2006/relationships/image" Target="../media/image105.wmf"/><Relationship Id="rId14" Type="http://schemas.openxmlformats.org/officeDocument/2006/relationships/oleObject" Target="../embeddings/oleObject114.bin"/><Relationship Id="rId13" Type="http://schemas.openxmlformats.org/officeDocument/2006/relationships/image" Target="../media/image104.wmf"/><Relationship Id="rId12" Type="http://schemas.openxmlformats.org/officeDocument/2006/relationships/oleObject" Target="../embeddings/oleObject113.bin"/><Relationship Id="rId11" Type="http://schemas.openxmlformats.org/officeDocument/2006/relationships/image" Target="../media/image103.wmf"/><Relationship Id="rId10" Type="http://schemas.openxmlformats.org/officeDocument/2006/relationships/oleObject" Target="../embeddings/oleObject112.bin"/><Relationship Id="rId1" Type="http://schemas.openxmlformats.org/officeDocument/2006/relationships/image" Target="../media/image9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1.xml"/><Relationship Id="rId2" Type="http://schemas.openxmlformats.org/officeDocument/2006/relationships/tags" Target="../tags/tag20.xml"/><Relationship Id="rId1" Type="http://schemas.openxmlformats.org/officeDocument/2006/relationships/image" Target="../media/image108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09.wmf"/><Relationship Id="rId19" Type="http://schemas.openxmlformats.org/officeDocument/2006/relationships/vmlDrawing" Target="../drawings/vmlDrawing13.vml"/><Relationship Id="rId18" Type="http://schemas.openxmlformats.org/officeDocument/2006/relationships/slideLayout" Target="../slideLayouts/slideLayout191.xml"/><Relationship Id="rId17" Type="http://schemas.openxmlformats.org/officeDocument/2006/relationships/tags" Target="../tags/tag21.xml"/><Relationship Id="rId16" Type="http://schemas.openxmlformats.org/officeDocument/2006/relationships/image" Target="../media/image116.wmf"/><Relationship Id="rId15" Type="http://schemas.openxmlformats.org/officeDocument/2006/relationships/oleObject" Target="../embeddings/oleObject124.bin"/><Relationship Id="rId14" Type="http://schemas.openxmlformats.org/officeDocument/2006/relationships/image" Target="../media/image115.w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11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wmf"/><Relationship Id="rId8" Type="http://schemas.openxmlformats.org/officeDocument/2006/relationships/oleObject" Target="../embeddings/oleObject128.bin"/><Relationship Id="rId7" Type="http://schemas.openxmlformats.org/officeDocument/2006/relationships/image" Target="../media/image120.wmf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26.bin"/><Relationship Id="rId3" Type="http://schemas.openxmlformats.org/officeDocument/2006/relationships/image" Target="../media/image118.wmf"/><Relationship Id="rId24" Type="http://schemas.openxmlformats.org/officeDocument/2006/relationships/vmlDrawing" Target="../drawings/vmlDrawing14.vml"/><Relationship Id="rId23" Type="http://schemas.openxmlformats.org/officeDocument/2006/relationships/slideLayout" Target="../slideLayouts/slideLayout191.xml"/><Relationship Id="rId22" Type="http://schemas.openxmlformats.org/officeDocument/2006/relationships/tags" Target="../tags/tag22.xml"/><Relationship Id="rId21" Type="http://schemas.openxmlformats.org/officeDocument/2006/relationships/image" Target="../media/image127.wmf"/><Relationship Id="rId20" Type="http://schemas.openxmlformats.org/officeDocument/2006/relationships/oleObject" Target="../embeddings/oleObject134.bin"/><Relationship Id="rId2" Type="http://schemas.openxmlformats.org/officeDocument/2006/relationships/oleObject" Target="../embeddings/oleObject125.bin"/><Relationship Id="rId19" Type="http://schemas.openxmlformats.org/officeDocument/2006/relationships/image" Target="../media/image126.wmf"/><Relationship Id="rId18" Type="http://schemas.openxmlformats.org/officeDocument/2006/relationships/oleObject" Target="../embeddings/oleObject133.bin"/><Relationship Id="rId17" Type="http://schemas.openxmlformats.org/officeDocument/2006/relationships/image" Target="../media/image125.wmf"/><Relationship Id="rId16" Type="http://schemas.openxmlformats.org/officeDocument/2006/relationships/oleObject" Target="../embeddings/oleObject132.bin"/><Relationship Id="rId15" Type="http://schemas.openxmlformats.org/officeDocument/2006/relationships/image" Target="../media/image124.wmf"/><Relationship Id="rId14" Type="http://schemas.openxmlformats.org/officeDocument/2006/relationships/oleObject" Target="../embeddings/oleObject131.bin"/><Relationship Id="rId13" Type="http://schemas.openxmlformats.org/officeDocument/2006/relationships/image" Target="../media/image123.wmf"/><Relationship Id="rId12" Type="http://schemas.openxmlformats.org/officeDocument/2006/relationships/oleObject" Target="../embeddings/oleObject130.bin"/><Relationship Id="rId11" Type="http://schemas.openxmlformats.org/officeDocument/2006/relationships/image" Target="../media/image122.wmf"/><Relationship Id="rId10" Type="http://schemas.openxmlformats.org/officeDocument/2006/relationships/oleObject" Target="../embeddings/oleObject129.bin"/><Relationship Id="rId1" Type="http://schemas.openxmlformats.org/officeDocument/2006/relationships/image" Target="../media/image117.emf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25.wmf"/><Relationship Id="rId11" Type="http://schemas.openxmlformats.org/officeDocument/2006/relationships/vmlDrawing" Target="../drawings/vmlDrawing15.vml"/><Relationship Id="rId10" Type="http://schemas.openxmlformats.org/officeDocument/2006/relationships/slideLayout" Target="../slideLayouts/slideLayout191.xml"/><Relationship Id="rId1" Type="http://schemas.openxmlformats.org/officeDocument/2006/relationships/oleObject" Target="../embeddings/oleObject13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31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191.xml"/><Relationship Id="rId12" Type="http://schemas.openxmlformats.org/officeDocument/2006/relationships/tags" Target="../tags/tag24.xml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139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40.png"/><Relationship Id="rId7" Type="http://schemas.openxmlformats.org/officeDocument/2006/relationships/image" Target="../media/image139.wmf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46.bin"/><Relationship Id="rId3" Type="http://schemas.openxmlformats.org/officeDocument/2006/relationships/image" Target="../media/image137.wmf"/><Relationship Id="rId2" Type="http://schemas.openxmlformats.org/officeDocument/2006/relationships/oleObject" Target="../embeddings/oleObject145.bin"/><Relationship Id="rId13" Type="http://schemas.openxmlformats.org/officeDocument/2006/relationships/vmlDrawing" Target="../drawings/vmlDrawing17.vml"/><Relationship Id="rId12" Type="http://schemas.openxmlformats.org/officeDocument/2006/relationships/slideLayout" Target="../slideLayouts/slideLayout191.xml"/><Relationship Id="rId11" Type="http://schemas.openxmlformats.org/officeDocument/2006/relationships/tags" Target="../tags/tag25.xml"/><Relationship Id="rId10" Type="http://schemas.openxmlformats.org/officeDocument/2006/relationships/image" Target="../media/image141.wmf"/><Relationship Id="rId1" Type="http://schemas.openxmlformats.org/officeDocument/2006/relationships/image" Target="../media/image136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43.png"/><Relationship Id="rId7" Type="http://schemas.openxmlformats.org/officeDocument/2006/relationships/image" Target="../media/image142.png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37.wmf"/><Relationship Id="rId17" Type="http://schemas.openxmlformats.org/officeDocument/2006/relationships/vmlDrawing" Target="../drawings/vmlDrawing18.vml"/><Relationship Id="rId16" Type="http://schemas.openxmlformats.org/officeDocument/2006/relationships/slideLayout" Target="../slideLayouts/slideLayout191.xml"/><Relationship Id="rId15" Type="http://schemas.openxmlformats.org/officeDocument/2006/relationships/tags" Target="../tags/tag26.xml"/><Relationship Id="rId14" Type="http://schemas.openxmlformats.org/officeDocument/2006/relationships/image" Target="../media/image141.wmf"/><Relationship Id="rId13" Type="http://schemas.openxmlformats.org/officeDocument/2006/relationships/oleObject" Target="../embeddings/oleObject154.bin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49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191.xml"/><Relationship Id="rId5" Type="http://schemas.openxmlformats.org/officeDocument/2006/relationships/tags" Target="../tags/tag27.xml"/><Relationship Id="rId4" Type="http://schemas.openxmlformats.org/officeDocument/2006/relationships/image" Target="../media/image148.png"/><Relationship Id="rId3" Type="http://schemas.openxmlformats.org/officeDocument/2006/relationships/image" Target="../media/image147.png"/><Relationship Id="rId2" Type="http://schemas.openxmlformats.org/officeDocument/2006/relationships/image" Target="../media/image146.wmf"/><Relationship Id="rId1" Type="http://schemas.openxmlformats.org/officeDocument/2006/relationships/oleObject" Target="../embeddings/oleObject15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1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tags" Target="../tags/tag29.xml"/><Relationship Id="rId1" Type="http://schemas.openxmlformats.org/officeDocument/2006/relationships/image" Target="../media/image149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9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51.png"/><Relationship Id="rId19" Type="http://schemas.openxmlformats.org/officeDocument/2006/relationships/vmlDrawing" Target="../drawings/vmlDrawing20.vml"/><Relationship Id="rId18" Type="http://schemas.openxmlformats.org/officeDocument/2006/relationships/slideLayout" Target="../slideLayouts/slideLayout65.xml"/><Relationship Id="rId17" Type="http://schemas.openxmlformats.org/officeDocument/2006/relationships/tags" Target="../tags/tag30.xml"/><Relationship Id="rId16" Type="http://schemas.openxmlformats.org/officeDocument/2006/relationships/image" Target="../media/image158.wmf"/><Relationship Id="rId15" Type="http://schemas.openxmlformats.org/officeDocument/2006/relationships/oleObject" Target="../embeddings/oleObject162.bin"/><Relationship Id="rId14" Type="http://schemas.openxmlformats.org/officeDocument/2006/relationships/image" Target="../media/image157.wmf"/><Relationship Id="rId13" Type="http://schemas.openxmlformats.org/officeDocument/2006/relationships/oleObject" Target="../embeddings/oleObject161.bin"/><Relationship Id="rId12" Type="http://schemas.openxmlformats.org/officeDocument/2006/relationships/image" Target="../media/image156.wmf"/><Relationship Id="rId11" Type="http://schemas.openxmlformats.org/officeDocument/2006/relationships/oleObject" Target="../embeddings/oleObject160.bin"/><Relationship Id="rId10" Type="http://schemas.openxmlformats.org/officeDocument/2006/relationships/image" Target="../media/image155.wmf"/><Relationship Id="rId1" Type="http://schemas.openxmlformats.org/officeDocument/2006/relationships/image" Target="../media/image150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60.png"/><Relationship Id="rId11" Type="http://schemas.openxmlformats.org/officeDocument/2006/relationships/vmlDrawing" Target="../drawings/vmlDrawing21.vml"/><Relationship Id="rId10" Type="http://schemas.openxmlformats.org/officeDocument/2006/relationships/slideLayout" Target="../slideLayouts/slideLayout101.xml"/><Relationship Id="rId1" Type="http://schemas.openxmlformats.org/officeDocument/2006/relationships/image" Target="../media/image159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164.wmf"/><Relationship Id="rId15" Type="http://schemas.openxmlformats.org/officeDocument/2006/relationships/vmlDrawing" Target="../drawings/vmlDrawing22.vml"/><Relationship Id="rId14" Type="http://schemas.openxmlformats.org/officeDocument/2006/relationships/slideLayout" Target="../slideLayouts/slideLayout101.xml"/><Relationship Id="rId13" Type="http://schemas.openxmlformats.org/officeDocument/2006/relationships/tags" Target="../tags/tag32.xml"/><Relationship Id="rId12" Type="http://schemas.openxmlformats.org/officeDocument/2006/relationships/image" Target="../media/image169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68.wmf"/><Relationship Id="rId1" Type="http://schemas.openxmlformats.org/officeDocument/2006/relationships/oleObject" Target="../embeddings/oleObject166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6.bin"/><Relationship Id="rId8" Type="http://schemas.openxmlformats.org/officeDocument/2006/relationships/image" Target="../media/image173.w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73.bin"/><Relationship Id="rId23" Type="http://schemas.openxmlformats.org/officeDocument/2006/relationships/vmlDrawing" Target="../drawings/vmlDrawing23.vml"/><Relationship Id="rId22" Type="http://schemas.openxmlformats.org/officeDocument/2006/relationships/slideLayout" Target="../slideLayouts/slideLayout101.xml"/><Relationship Id="rId21" Type="http://schemas.openxmlformats.org/officeDocument/2006/relationships/tags" Target="../tags/tag33.xml"/><Relationship Id="rId20" Type="http://schemas.openxmlformats.org/officeDocument/2006/relationships/image" Target="../media/image178.wmf"/><Relationship Id="rId2" Type="http://schemas.openxmlformats.org/officeDocument/2006/relationships/image" Target="../media/image170.wmf"/><Relationship Id="rId19" Type="http://schemas.openxmlformats.org/officeDocument/2006/relationships/oleObject" Target="../embeddings/oleObject181.bin"/><Relationship Id="rId18" Type="http://schemas.openxmlformats.org/officeDocument/2006/relationships/image" Target="../media/image177.wmf"/><Relationship Id="rId17" Type="http://schemas.openxmlformats.org/officeDocument/2006/relationships/oleObject" Target="../embeddings/oleObject180.bin"/><Relationship Id="rId16" Type="http://schemas.openxmlformats.org/officeDocument/2006/relationships/image" Target="../media/image176.wmf"/><Relationship Id="rId15" Type="http://schemas.openxmlformats.org/officeDocument/2006/relationships/oleObject" Target="../embeddings/oleObject179.bin"/><Relationship Id="rId14" Type="http://schemas.openxmlformats.org/officeDocument/2006/relationships/image" Target="../media/image175.wmf"/><Relationship Id="rId13" Type="http://schemas.openxmlformats.org/officeDocument/2006/relationships/oleObject" Target="../embeddings/oleObject178.bin"/><Relationship Id="rId12" Type="http://schemas.openxmlformats.org/officeDocument/2006/relationships/image" Target="../media/image174.wmf"/><Relationship Id="rId11" Type="http://schemas.openxmlformats.org/officeDocument/2006/relationships/oleObject" Target="../embeddings/oleObject177.bin"/><Relationship Id="rId10" Type="http://schemas.openxmlformats.org/officeDocument/2006/relationships/image" Target="../media/image166.wmf"/><Relationship Id="rId1" Type="http://schemas.openxmlformats.org/officeDocument/2006/relationships/oleObject" Target="../embeddings/oleObject17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9.xml"/><Relationship Id="rId2" Type="http://schemas.openxmlformats.org/officeDocument/2006/relationships/tags" Target="../tags/tag34.xml"/><Relationship Id="rId1" Type="http://schemas.openxmlformats.org/officeDocument/2006/relationships/image" Target="../media/image179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84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82.png"/><Relationship Id="rId3" Type="http://schemas.openxmlformats.org/officeDocument/2006/relationships/image" Target="../media/image181.wmf"/><Relationship Id="rId2" Type="http://schemas.openxmlformats.org/officeDocument/2006/relationships/oleObject" Target="../embeddings/oleObject182.bin"/><Relationship Id="rId13" Type="http://schemas.openxmlformats.org/officeDocument/2006/relationships/vmlDrawing" Target="../drawings/vmlDrawing24.vml"/><Relationship Id="rId12" Type="http://schemas.openxmlformats.org/officeDocument/2006/relationships/slideLayout" Target="../slideLayouts/slideLayout119.xml"/><Relationship Id="rId11" Type="http://schemas.openxmlformats.org/officeDocument/2006/relationships/tags" Target="../tags/tag35.xml"/><Relationship Id="rId10" Type="http://schemas.openxmlformats.org/officeDocument/2006/relationships/image" Target="../media/image185.wmf"/><Relationship Id="rId1" Type="http://schemas.openxmlformats.org/officeDocument/2006/relationships/image" Target="../media/image180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5.vml"/><Relationship Id="rId8" Type="http://schemas.openxmlformats.org/officeDocument/2006/relationships/slideLayout" Target="../slideLayouts/slideLayout119.xml"/><Relationship Id="rId7" Type="http://schemas.openxmlformats.org/officeDocument/2006/relationships/tags" Target="../tags/tag36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wmf"/><Relationship Id="rId3" Type="http://schemas.openxmlformats.org/officeDocument/2006/relationships/oleObject" Target="../embeddings/oleObject187.bin"/><Relationship Id="rId2" Type="http://schemas.openxmlformats.org/officeDocument/2006/relationships/image" Target="../media/image186.wmf"/><Relationship Id="rId1" Type="http://schemas.openxmlformats.org/officeDocument/2006/relationships/oleObject" Target="../embeddings/oleObject186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193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90.wmf"/><Relationship Id="rId14" Type="http://schemas.openxmlformats.org/officeDocument/2006/relationships/vmlDrawing" Target="../drawings/vmlDrawing26.vml"/><Relationship Id="rId13" Type="http://schemas.openxmlformats.org/officeDocument/2006/relationships/slideLayout" Target="../slideLayouts/slideLayout119.xml"/><Relationship Id="rId12" Type="http://schemas.openxmlformats.org/officeDocument/2006/relationships/tags" Target="../tags/tag37.xml"/><Relationship Id="rId11" Type="http://schemas.openxmlformats.org/officeDocument/2006/relationships/image" Target="../media/image195.png"/><Relationship Id="rId10" Type="http://schemas.openxmlformats.org/officeDocument/2006/relationships/image" Target="../media/image194.wmf"/><Relationship Id="rId1" Type="http://schemas.openxmlformats.org/officeDocument/2006/relationships/oleObject" Target="../embeddings/oleObject188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7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9.xml"/><Relationship Id="rId1" Type="http://schemas.openxmlformats.org/officeDocument/2006/relationships/tags" Target="../tags/tag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9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4" Type="http://schemas.openxmlformats.org/officeDocument/2006/relationships/vmlDrawing" Target="../drawings/vmlDrawing1.vml"/><Relationship Id="rId33" Type="http://schemas.openxmlformats.org/officeDocument/2006/relationships/slideLayout" Target="../slideLayouts/slideLayout191.xml"/><Relationship Id="rId32" Type="http://schemas.openxmlformats.org/officeDocument/2006/relationships/tags" Target="../tags/tag6.xml"/><Relationship Id="rId31" Type="http://schemas.openxmlformats.org/officeDocument/2006/relationships/image" Target="../media/image18.wmf"/><Relationship Id="rId30" Type="http://schemas.openxmlformats.org/officeDocument/2006/relationships/oleObject" Target="../embeddings/oleObject15.bin"/><Relationship Id="rId3" Type="http://schemas.openxmlformats.org/officeDocument/2006/relationships/oleObject" Target="../embeddings/oleObject2.bin"/><Relationship Id="rId29" Type="http://schemas.openxmlformats.org/officeDocument/2006/relationships/image" Target="../media/image17.wmf"/><Relationship Id="rId28" Type="http://schemas.openxmlformats.org/officeDocument/2006/relationships/oleObject" Target="../embeddings/oleObject14.bin"/><Relationship Id="rId27" Type="http://schemas.openxmlformats.org/officeDocument/2006/relationships/image" Target="../media/image16.wmf"/><Relationship Id="rId26" Type="http://schemas.openxmlformats.org/officeDocument/2006/relationships/oleObject" Target="../embeddings/oleObject13.bin"/><Relationship Id="rId25" Type="http://schemas.openxmlformats.org/officeDocument/2006/relationships/image" Target="../media/image15.wmf"/><Relationship Id="rId24" Type="http://schemas.openxmlformats.org/officeDocument/2006/relationships/oleObject" Target="../embeddings/oleObject12.bin"/><Relationship Id="rId23" Type="http://schemas.openxmlformats.org/officeDocument/2006/relationships/image" Target="../media/image14.wmf"/><Relationship Id="rId22" Type="http://schemas.openxmlformats.org/officeDocument/2006/relationships/oleObject" Target="../embeddings/oleObject11.bin"/><Relationship Id="rId21" Type="http://schemas.openxmlformats.org/officeDocument/2006/relationships/image" Target="../media/image13.wmf"/><Relationship Id="rId20" Type="http://schemas.openxmlformats.org/officeDocument/2006/relationships/oleObject" Target="../embeddings/oleObject10.bin"/><Relationship Id="rId2" Type="http://schemas.openxmlformats.org/officeDocument/2006/relationships/image" Target="../media/image3.wmf"/><Relationship Id="rId19" Type="http://schemas.openxmlformats.org/officeDocument/2006/relationships/image" Target="../media/image12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11.emf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oleObject" Target="../embeddings/oleObject19.bin"/><Relationship Id="rId7" Type="http://schemas.openxmlformats.org/officeDocument/2006/relationships/image" Target="../media/image22.w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20.wmf"/><Relationship Id="rId2" Type="http://schemas.openxmlformats.org/officeDocument/2006/relationships/oleObject" Target="../embeddings/oleObject16.bin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191.xml"/><Relationship Id="rId16" Type="http://schemas.openxmlformats.org/officeDocument/2006/relationships/tags" Target="../tags/tag7.xml"/><Relationship Id="rId15" Type="http://schemas.openxmlformats.org/officeDocument/2006/relationships/image" Target="../media/image26.wmf"/><Relationship Id="rId14" Type="http://schemas.openxmlformats.org/officeDocument/2006/relationships/oleObject" Target="../embeddings/oleObject22.bin"/><Relationship Id="rId13" Type="http://schemas.openxmlformats.org/officeDocument/2006/relationships/image" Target="../media/image25.wmf"/><Relationship Id="rId12" Type="http://schemas.openxmlformats.org/officeDocument/2006/relationships/oleObject" Target="../embeddings/oleObject21.bin"/><Relationship Id="rId11" Type="http://schemas.openxmlformats.org/officeDocument/2006/relationships/image" Target="../media/image24.wmf"/><Relationship Id="rId10" Type="http://schemas.openxmlformats.org/officeDocument/2006/relationships/oleObject" Target="../embeddings/oleObject20.bin"/><Relationship Id="rId1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91.xml"/><Relationship Id="rId6" Type="http://schemas.openxmlformats.org/officeDocument/2006/relationships/tags" Target="../tags/tag8.xml"/><Relationship Id="rId5" Type="http://schemas.openxmlformats.org/officeDocument/2006/relationships/image" Target="../media/image29.png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058904" y="1514167"/>
            <a:ext cx="528061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战术</a:t>
            </a:r>
            <a:r>
              <a:rPr 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网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频谱资源分配</a:t>
            </a:r>
            <a:r>
              <a:rPr 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调研</a:t>
            </a:r>
            <a:endParaRPr lang="en-US" altLang="zh-CN" sz="36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0923" y="4361285"/>
            <a:ext cx="467341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      姓名：赵旭</a:t>
            </a:r>
            <a:endParaRPr lang="en-US" altLang="zh-CN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52"/>
    </mc:Choice>
    <mc:Fallback>
      <p:transition spd="slow" advTm="119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251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：频谱利用模型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88557" y="1425079"/>
          <a:ext cx="3262401" cy="159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0" name="Equation" r:id="rId1" imgW="49987200" imgH="24384000" progId="Equation.DSMT4">
                  <p:embed/>
                </p:oleObj>
              </mc:Choice>
              <mc:Fallback>
                <p:oleObj name="Equation" r:id="rId1" imgW="49987200" imgH="24384000" progId="Equation.DSMT4">
                  <p:embed/>
                  <p:pic>
                    <p:nvPicPr>
                      <p:cNvPr id="0" name="图片 259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8557" y="1425079"/>
                        <a:ext cx="3262401" cy="159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907075" y="2063820"/>
            <a:ext cx="21252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链路满足干扰约束（对于活跃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Pu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07074" y="2730803"/>
            <a:ext cx="21252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链路满足功率约束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22897" y="3387906"/>
            <a:ext cx="3501530" cy="2222500"/>
            <a:chOff x="572324" y="3496849"/>
            <a:chExt cx="3501530" cy="2222500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3789992" y="3642616"/>
            <a:ext cx="251123" cy="376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61" name="Equation" r:id="rId3" imgW="3657600" imgH="5486400" progId="Equation.DSMT4">
                    <p:embed/>
                  </p:oleObj>
                </mc:Choice>
                <mc:Fallback>
                  <p:oleObj name="Equation" r:id="rId3" imgW="3657600" imgH="5486400" progId="Equation.DSMT4">
                    <p:embed/>
                    <p:pic>
                      <p:nvPicPr>
                        <p:cNvPr id="0" name="图片 2593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89992" y="3642616"/>
                          <a:ext cx="251123" cy="3766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/>
          </p:nvGraphicFramePr>
          <p:xfrm>
            <a:off x="3789992" y="3973874"/>
            <a:ext cx="283862" cy="364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62" name="Equation" r:id="rId5" imgW="4267200" imgH="5486400" progId="Equation.DSMT4">
                    <p:embed/>
                  </p:oleObj>
                </mc:Choice>
                <mc:Fallback>
                  <p:oleObj name="Equation" r:id="rId5" imgW="4267200" imgH="5486400" progId="Equation.DSMT4">
                    <p:embed/>
                    <p:pic>
                      <p:nvPicPr>
                        <p:cNvPr id="0" name="图片 2594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89992" y="3973874"/>
                          <a:ext cx="283862" cy="364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672866" y="3877885"/>
            <a:ext cx="664740" cy="308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63" name="Equation" r:id="rId7" imgW="13106400" imgH="6096000" progId="Equation.DSMT4">
                    <p:embed/>
                  </p:oleObj>
                </mc:Choice>
                <mc:Fallback>
                  <p:oleObj name="Equation" r:id="rId7" imgW="13106400" imgH="6096000" progId="Equation.DSMT4">
                    <p:embed/>
                    <p:pic>
                      <p:nvPicPr>
                        <p:cNvPr id="0" name="图片 2594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2866" y="3877885"/>
                          <a:ext cx="664740" cy="3088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2324" y="3496849"/>
              <a:ext cx="3225319" cy="2222500"/>
            </a:xfrm>
            <a:prstGeom prst="rect">
              <a:avLst/>
            </a:prstGeom>
          </p:spPr>
        </p:pic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1841455" y="4639698"/>
            <a:ext cx="635178" cy="295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64" name="Equation" r:id="rId10" imgW="13106400" imgH="6096000" progId="Equation.DSMT4">
                    <p:embed/>
                  </p:oleObj>
                </mc:Choice>
                <mc:Fallback>
                  <p:oleObj name="Equation" r:id="rId10" imgW="13106400" imgH="6096000" progId="Equation.DSMT4">
                    <p:embed/>
                    <p:pic>
                      <p:nvPicPr>
                        <p:cNvPr id="0" name="图片 2594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841455" y="4639698"/>
                          <a:ext cx="635178" cy="2951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2259381" y="4991182"/>
            <a:ext cx="635178" cy="295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65" name="Equation" r:id="rId12" imgW="13106400" imgH="6096000" progId="Equation.DSMT4">
                    <p:embed/>
                  </p:oleObj>
                </mc:Choice>
                <mc:Fallback>
                  <p:oleObj name="Equation" r:id="rId12" imgW="13106400" imgH="6096000" progId="Equation.DSMT4">
                    <p:embed/>
                    <p:pic>
                      <p:nvPicPr>
                        <p:cNvPr id="0" name="图片 2594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259381" y="4991182"/>
                          <a:ext cx="635178" cy="2951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782581" y="4195648"/>
            <a:ext cx="571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66" name="Equation" r:id="rId14" imgW="13716000" imgH="6096000" progId="Equation.DSMT4">
                    <p:embed/>
                  </p:oleObj>
                </mc:Choice>
                <mc:Fallback>
                  <p:oleObj name="Equation" r:id="rId14" imgW="13716000" imgH="6096000" progId="Equation.DSMT4">
                    <p:embed/>
                    <p:pic>
                      <p:nvPicPr>
                        <p:cNvPr id="0" name="图片 2594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82581" y="4195648"/>
                          <a:ext cx="571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1636970" y="4227099"/>
            <a:ext cx="571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67" name="Equation" r:id="rId16" imgW="13716000" imgH="6096000" progId="Equation.DSMT4">
                    <p:embed/>
                  </p:oleObj>
                </mc:Choice>
                <mc:Fallback>
                  <p:oleObj name="Equation" r:id="rId16" imgW="13716000" imgH="6096000" progId="Equation.DSMT4">
                    <p:embed/>
                    <p:pic>
                      <p:nvPicPr>
                        <p:cNvPr id="0" name="图片 2594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636970" y="4227099"/>
                          <a:ext cx="571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2431556" y="4195648"/>
            <a:ext cx="571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68" name="Equation" r:id="rId18" imgW="13716000" imgH="6096000" progId="Equation.DSMT4">
                    <p:embed/>
                  </p:oleObj>
                </mc:Choice>
                <mc:Fallback>
                  <p:oleObj name="Equation" r:id="rId18" imgW="13716000" imgH="6096000" progId="Equation.DSMT4">
                    <p:embed/>
                    <p:pic>
                      <p:nvPicPr>
                        <p:cNvPr id="0" name="图片 2594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431556" y="4195648"/>
                          <a:ext cx="571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文本框 49"/>
          <p:cNvSpPr txBox="1"/>
          <p:nvPr/>
        </p:nvSpPr>
        <p:spPr>
          <a:xfrm>
            <a:off x="5907073" y="1425079"/>
            <a:ext cx="21252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最大化整体吞吐率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505847" y="3329473"/>
            <a:ext cx="4085031" cy="2577156"/>
            <a:chOff x="4393963" y="3327324"/>
            <a:chExt cx="4085031" cy="2577156"/>
          </a:xfrm>
        </p:grpSpPr>
        <p:sp>
          <p:nvSpPr>
            <p:cNvPr id="52" name="矩形 51"/>
            <p:cNvSpPr/>
            <p:nvPr/>
          </p:nvSpPr>
          <p:spPr>
            <a:xfrm>
              <a:off x="4393963" y="3327324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频谱动态信息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393963" y="4032684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路由选择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93963" y="4754316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约束限制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393963" y="5493678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信道增益信息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/>
          </p:nvGraphicFramePr>
          <p:xfrm>
            <a:off x="5013135" y="3740188"/>
            <a:ext cx="274766" cy="27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69" name="Equation" r:id="rId20" imgW="3962400" imgH="3962400" progId="Equation.DSMT4">
                    <p:embed/>
                  </p:oleObj>
                </mc:Choice>
                <mc:Fallback>
                  <p:oleObj name="Equation" r:id="rId20" imgW="3962400" imgH="3962400" progId="Equation.DSMT4">
                    <p:embed/>
                    <p:pic>
                      <p:nvPicPr>
                        <p:cNvPr id="0" name="图片 2594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013135" y="3740188"/>
                          <a:ext cx="274766" cy="274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/>
            <p:cNvGraphicFramePr>
              <a:graphicFrameLocks noChangeAspect="1"/>
            </p:cNvGraphicFramePr>
            <p:nvPr/>
          </p:nvGraphicFramePr>
          <p:xfrm>
            <a:off x="5013135" y="4461216"/>
            <a:ext cx="274766" cy="27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70" name="Equation" r:id="rId22" imgW="3962400" imgH="3962400" progId="Equation.DSMT4">
                    <p:embed/>
                  </p:oleObj>
                </mc:Choice>
                <mc:Fallback>
                  <p:oleObj name="Equation" r:id="rId22" imgW="3962400" imgH="3962400" progId="Equation.DSMT4">
                    <p:embed/>
                    <p:pic>
                      <p:nvPicPr>
                        <p:cNvPr id="0" name="图片 2594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013135" y="4461216"/>
                          <a:ext cx="274766" cy="274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/>
            <p:cNvGraphicFramePr>
              <a:graphicFrameLocks noChangeAspect="1"/>
            </p:cNvGraphicFramePr>
            <p:nvPr/>
          </p:nvGraphicFramePr>
          <p:xfrm>
            <a:off x="5018776" y="5201935"/>
            <a:ext cx="274766" cy="27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71" name="Equation" r:id="rId23" imgW="3962400" imgH="3962400" progId="Equation.DSMT4">
                    <p:embed/>
                  </p:oleObj>
                </mc:Choice>
                <mc:Fallback>
                  <p:oleObj name="Equation" r:id="rId23" imgW="3962400" imgH="3962400" progId="Equation.DSMT4">
                    <p:embed/>
                    <p:pic>
                      <p:nvPicPr>
                        <p:cNvPr id="0" name="图片 2594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018776" y="5201935"/>
                          <a:ext cx="274766" cy="274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右箭头 58"/>
            <p:cNvSpPr/>
            <p:nvPr/>
          </p:nvSpPr>
          <p:spPr bwMode="auto">
            <a:xfrm>
              <a:off x="6025306" y="4470750"/>
              <a:ext cx="832022" cy="226443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965884" y="3517209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链路功率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965884" y="4331819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链路频谱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2" name="对象 61"/>
            <p:cNvGraphicFramePr>
              <a:graphicFrameLocks noChangeAspect="1"/>
            </p:cNvGraphicFramePr>
            <p:nvPr/>
          </p:nvGraphicFramePr>
          <p:xfrm>
            <a:off x="7585056" y="3992626"/>
            <a:ext cx="274766" cy="27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72" name="Equation" r:id="rId24" imgW="3962400" imgH="3962400" progId="Equation.DSMT4">
                    <p:embed/>
                  </p:oleObj>
                </mc:Choice>
                <mc:Fallback>
                  <p:oleObj name="Equation" r:id="rId24" imgW="3962400" imgH="3962400" progId="Equation.DSMT4">
                    <p:embed/>
                    <p:pic>
                      <p:nvPicPr>
                        <p:cNvPr id="0" name="图片 25950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585056" y="3992626"/>
                          <a:ext cx="274766" cy="274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文本框 63"/>
          <p:cNvSpPr txBox="1"/>
          <p:nvPr/>
        </p:nvSpPr>
        <p:spPr>
          <a:xfrm>
            <a:off x="6002406" y="4021959"/>
            <a:ext cx="104526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最大化</a:t>
            </a:r>
            <a:endParaRPr lang="en-US" altLang="zh-CN" sz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整体吞吐率</a:t>
            </a:r>
            <a:endParaRPr lang="zh-CN" altLang="en-US" sz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17871" y="5068048"/>
            <a:ext cx="1847265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最佳切换等待时间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704121" y="4777514"/>
          <a:ext cx="274766" cy="27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3" name="Equation" r:id="rId25" imgW="3962400" imgH="3962400" progId="Equation.DSMT4">
                  <p:embed/>
                </p:oleObj>
              </mc:Choice>
              <mc:Fallback>
                <p:oleObj name="Equation" r:id="rId25" imgW="3962400" imgH="3962400" progId="Equation.DSMT4">
                  <p:embed/>
                  <p:pic>
                    <p:nvPicPr>
                      <p:cNvPr id="0" name="图片 2647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04121" y="4777514"/>
                        <a:ext cx="274766" cy="274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564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：单个流吞吐率的最大化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以数据流路由中最小吞吐量为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衡量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考虑流之间的同频干扰，对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的干扰，频谱的动态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按照频谱分组，减少变量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7733" y="1881973"/>
            <a:ext cx="3452284" cy="1449933"/>
            <a:chOff x="2699814" y="1609679"/>
            <a:chExt cx="3452284" cy="144993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52569" y="2250622"/>
              <a:ext cx="2368550" cy="317500"/>
            </a:xfrm>
            <a:prstGeom prst="rect">
              <a:avLst/>
            </a:prstGeom>
          </p:spPr>
        </p:pic>
        <p:cxnSp>
          <p:nvCxnSpPr>
            <p:cNvPr id="22" name="直接箭头连接符 21"/>
            <p:cNvCxnSpPr/>
            <p:nvPr/>
          </p:nvCxnSpPr>
          <p:spPr bwMode="auto">
            <a:xfrm>
              <a:off x="3542380" y="2533370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4230699" y="2533370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4907173" y="2533370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5641717" y="1609679"/>
            <a:ext cx="252199" cy="336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5" name="Equation" r:id="rId2" imgW="3657600" imgH="4876800" progId="Equation.DSMT4">
                    <p:embed/>
                  </p:oleObj>
                </mc:Choice>
                <mc:Fallback>
                  <p:oleObj name="Equation" r:id="rId2" imgW="3657600" imgH="4876800" progId="Equation.DSMT4">
                    <p:embed/>
                    <p:pic>
                      <p:nvPicPr>
                        <p:cNvPr id="0" name="图片 2415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641717" y="1609679"/>
                          <a:ext cx="252199" cy="336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2699814" y="2352857"/>
              <a:ext cx="504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472542" y="2352635"/>
              <a:ext cx="6795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目的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32488" y="1628750"/>
              <a:ext cx="7003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流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3393869" y="2593522"/>
            <a:ext cx="557530" cy="424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6" name="Equation" r:id="rId4" imgW="316865" imgH="254000" progId="Equation.DSMT4">
                    <p:embed/>
                  </p:oleObj>
                </mc:Choice>
                <mc:Fallback>
                  <p:oleObj name="Equation" r:id="rId4" imgW="316865" imgH="254000" progId="Equation.DSMT4">
                    <p:embed/>
                    <p:pic>
                      <p:nvPicPr>
                        <p:cNvPr id="0" name="图片 2416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93869" y="2593522"/>
                          <a:ext cx="557530" cy="424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4038394" y="2593522"/>
            <a:ext cx="654685" cy="466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7" name="Equation" r:id="rId6" imgW="342900" imgH="254000" progId="Equation.DSMT4">
                    <p:embed/>
                  </p:oleObj>
                </mc:Choice>
                <mc:Fallback>
                  <p:oleObj name="Equation" r:id="rId6" imgW="342900" imgH="254000" progId="Equation.DSMT4">
                    <p:embed/>
                    <p:pic>
                      <p:nvPicPr>
                        <p:cNvPr id="0" name="图片 2416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38394" y="2593522"/>
                          <a:ext cx="654685" cy="466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4757214" y="2612572"/>
            <a:ext cx="588645" cy="42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8" name="Equation" r:id="rId8" imgW="330200" imgH="254000" progId="Equation.DSMT4">
                    <p:embed/>
                  </p:oleObj>
                </mc:Choice>
                <mc:Fallback>
                  <p:oleObj name="Equation" r:id="rId8" imgW="330200" imgH="254000" progId="Equation.DSMT4">
                    <p:embed/>
                    <p:pic>
                      <p:nvPicPr>
                        <p:cNvPr id="0" name="图片 2416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757214" y="2612572"/>
                          <a:ext cx="588645" cy="427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直接箭头连接符 32"/>
            <p:cNvCxnSpPr/>
            <p:nvPr/>
          </p:nvCxnSpPr>
          <p:spPr bwMode="auto">
            <a:xfrm>
              <a:off x="3439589" y="1954712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4183809" y="1954712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4883579" y="1954712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3144314" y="1710436"/>
            <a:ext cx="374090" cy="473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9" name="Equation" r:id="rId10" imgW="4572000" imgH="5791200" progId="Equation.DSMT4">
                    <p:embed/>
                  </p:oleObj>
                </mc:Choice>
                <mc:Fallback>
                  <p:oleObj name="Equation" r:id="rId10" imgW="4572000" imgH="5791200" progId="Equation.DSMT4">
                    <p:embed/>
                    <p:pic>
                      <p:nvPicPr>
                        <p:cNvPr id="0" name="图片 2416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44314" y="1710436"/>
                          <a:ext cx="374090" cy="473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3873534" y="1705475"/>
            <a:ext cx="4000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80" name="Equation" r:id="rId12" imgW="4876800" imgH="5791200" progId="Equation.DSMT4">
                    <p:embed/>
                  </p:oleObj>
                </mc:Choice>
                <mc:Fallback>
                  <p:oleObj name="Equation" r:id="rId12" imgW="4876800" imgH="5791200" progId="Equation.DSMT4">
                    <p:embed/>
                    <p:pic>
                      <p:nvPicPr>
                        <p:cNvPr id="0" name="图片 2416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873534" y="1705475"/>
                          <a:ext cx="4000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4591479" y="1710555"/>
            <a:ext cx="3746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81" name="Equation" r:id="rId14" imgW="4572000" imgH="5791200" progId="Equation.DSMT4">
                    <p:embed/>
                  </p:oleObj>
                </mc:Choice>
                <mc:Fallback>
                  <p:oleObj name="Equation" r:id="rId14" imgW="4572000" imgH="5791200" progId="Equation.DSMT4">
                    <p:embed/>
                    <p:pic>
                      <p:nvPicPr>
                        <p:cNvPr id="0" name="图片 2416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591479" y="1710555"/>
                          <a:ext cx="3746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700308" y="4520621"/>
            <a:ext cx="3046501" cy="1113533"/>
            <a:chOff x="5300919" y="1824038"/>
            <a:chExt cx="3046501" cy="111353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300919" y="2264471"/>
              <a:ext cx="3046501" cy="279400"/>
            </a:xfrm>
            <a:prstGeom prst="rect">
              <a:avLst/>
            </a:prstGeom>
          </p:spPr>
        </p:pic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5520283" y="1824382"/>
            <a:ext cx="268416" cy="402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82" name="Equation" r:id="rId17" imgW="3657600" imgH="5486400" progId="Equation.DSMT4">
                    <p:embed/>
                  </p:oleObj>
                </mc:Choice>
                <mc:Fallback>
                  <p:oleObj name="Equation" r:id="rId17" imgW="3657600" imgH="5486400" progId="Equation.DSMT4">
                    <p:embed/>
                    <p:pic>
                      <p:nvPicPr>
                        <p:cNvPr id="0" name="图片 2416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520283" y="1824382"/>
                          <a:ext cx="268416" cy="4026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/>
          </p:nvGraphicFramePr>
          <p:xfrm>
            <a:off x="6067425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83" name="Equation" r:id="rId19" imgW="3962400" imgH="5486400" progId="Equation.DSMT4">
                    <p:embed/>
                  </p:oleObj>
                </mc:Choice>
                <mc:Fallback>
                  <p:oleObj name="Equation" r:id="rId19" imgW="3962400" imgH="5486400" progId="Equation.DSMT4">
                    <p:embed/>
                    <p:pic>
                      <p:nvPicPr>
                        <p:cNvPr id="0" name="图片 2416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067425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6678912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84" name="Equation" r:id="rId21" imgW="3962400" imgH="5486400" progId="Equation.DSMT4">
                    <p:embed/>
                  </p:oleObj>
                </mc:Choice>
                <mc:Fallback>
                  <p:oleObj name="Equation" r:id="rId21" imgW="3962400" imgH="5486400" progId="Equation.DSMT4">
                    <p:embed/>
                    <p:pic>
                      <p:nvPicPr>
                        <p:cNvPr id="0" name="图片 2416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678912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7280488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85" name="Equation" r:id="rId23" imgW="3962400" imgH="5486400" progId="Equation.DSMT4">
                    <p:embed/>
                  </p:oleObj>
                </mc:Choice>
                <mc:Fallback>
                  <p:oleObj name="Equation" r:id="rId23" imgW="3962400" imgH="5486400" progId="Equation.DSMT4">
                    <p:embed/>
                    <p:pic>
                      <p:nvPicPr>
                        <p:cNvPr id="0" name="图片 2416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280488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/>
          </p:nvGraphicFramePr>
          <p:xfrm>
            <a:off x="7882064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86" name="Equation" r:id="rId25" imgW="3962400" imgH="5486400" progId="Equation.DSMT4">
                    <p:embed/>
                  </p:oleObj>
                </mc:Choice>
                <mc:Fallback>
                  <p:oleObj name="Equation" r:id="rId25" imgW="3962400" imgH="5486400" progId="Equation.DSMT4">
                    <p:embed/>
                    <p:pic>
                      <p:nvPicPr>
                        <p:cNvPr id="0" name="图片 2417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882064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300919" y="2593702"/>
            <a:ext cx="536657" cy="335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87" name="Equation" r:id="rId27" imgW="9753600" imgH="6096000" progId="Equation.DSMT4">
                    <p:embed/>
                  </p:oleObj>
                </mc:Choice>
                <mc:Fallback>
                  <p:oleObj name="Equation" r:id="rId27" imgW="9753600" imgH="6096000" progId="Equation.DSMT4">
                    <p:embed/>
                    <p:pic>
                      <p:nvPicPr>
                        <p:cNvPr id="0" name="图片 2417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300919" y="2593702"/>
                          <a:ext cx="536657" cy="3354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5974971" y="2588476"/>
            <a:ext cx="545019" cy="340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88" name="Equation" r:id="rId29" imgW="9753600" imgH="6096000" progId="Equation.DSMT4">
                    <p:embed/>
                  </p:oleObj>
                </mc:Choice>
                <mc:Fallback>
                  <p:oleObj name="Equation" r:id="rId29" imgW="9753600" imgH="6096000" progId="Equation.DSMT4">
                    <p:embed/>
                    <p:pic>
                      <p:nvPicPr>
                        <p:cNvPr id="0" name="图片 2417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974971" y="2588476"/>
                          <a:ext cx="545019" cy="340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7217146" y="2587899"/>
            <a:ext cx="367155" cy="349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89" name="Equation" r:id="rId31" imgW="6400800" imgH="6096000" progId="Equation.DSMT4">
                    <p:embed/>
                  </p:oleObj>
                </mc:Choice>
                <mc:Fallback>
                  <p:oleObj name="Equation" r:id="rId31" imgW="6400800" imgH="6096000" progId="Equation.DSMT4">
                    <p:embed/>
                    <p:pic>
                      <p:nvPicPr>
                        <p:cNvPr id="0" name="图片 2417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217146" y="2587899"/>
                          <a:ext cx="367155" cy="3496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6771819" y="2618817"/>
            <a:ext cx="197605" cy="316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90" name="Equation" r:id="rId33" imgW="3048000" imgH="4876800" progId="Equation.DSMT4">
                    <p:embed/>
                  </p:oleObj>
                </mc:Choice>
                <mc:Fallback>
                  <p:oleObj name="Equation" r:id="rId33" imgW="3048000" imgH="4876800" progId="Equation.DSMT4">
                    <p:embed/>
                    <p:pic>
                      <p:nvPicPr>
                        <p:cNvPr id="0" name="图片 2417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6771819" y="2618817"/>
                          <a:ext cx="197605" cy="316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7903667" y="2600817"/>
            <a:ext cx="197605" cy="316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91" name="Equation" r:id="rId35" imgW="3048000" imgH="4876800" progId="Equation.DSMT4">
                    <p:embed/>
                  </p:oleObj>
                </mc:Choice>
                <mc:Fallback>
                  <p:oleObj name="Equation" r:id="rId35" imgW="3048000" imgH="4876800" progId="Equation.DSMT4">
                    <p:embed/>
                    <p:pic>
                      <p:nvPicPr>
                        <p:cNvPr id="0" name="图片 24175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903667" y="2600817"/>
                          <a:ext cx="197605" cy="316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346625" y="4471056"/>
          <a:ext cx="2598747" cy="59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2" name="Equation" r:id="rId36" imgW="34442400" imgH="7924800" progId="Equation.DSMT4">
                  <p:embed/>
                </p:oleObj>
              </mc:Choice>
              <mc:Fallback>
                <p:oleObj name="Equation" r:id="rId36" imgW="34442400" imgH="7924800" progId="Equation.DSMT4">
                  <p:embed/>
                  <p:pic>
                    <p:nvPicPr>
                      <p:cNvPr id="0" name="图片 24176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346625" y="4471056"/>
                        <a:ext cx="2598747" cy="597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5480833" y="5240454"/>
          <a:ext cx="2141414" cy="62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3" name="Equation" r:id="rId38" imgW="27127200" imgH="7924800" progId="Equation.DSMT4">
                  <p:embed/>
                </p:oleObj>
              </mc:Choice>
              <mc:Fallback>
                <p:oleObj name="Equation" r:id="rId38" imgW="27127200" imgH="7924800" progId="Equation.DSMT4">
                  <p:embed/>
                  <p:pic>
                    <p:nvPicPr>
                      <p:cNvPr id="0" name="图片 24177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480833" y="5240454"/>
                        <a:ext cx="2141414" cy="625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5544641" y="2840416"/>
          <a:ext cx="2469547" cy="61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4" name="Equation" r:id="rId40" imgW="33223200" imgH="8229600" progId="Equation.DSMT4">
                  <p:embed/>
                </p:oleObj>
              </mc:Choice>
              <mc:Fallback>
                <p:oleObj name="Equation" r:id="rId40" imgW="33223200" imgH="8229600" progId="Equation.DSMT4">
                  <p:embed/>
                  <p:pic>
                    <p:nvPicPr>
                      <p:cNvPr id="0" name="图片 24178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544641" y="2840416"/>
                        <a:ext cx="2469547" cy="611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 bwMode="auto">
          <a:xfrm>
            <a:off x="5181600" y="4399005"/>
            <a:ext cx="2924432" cy="66999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289450" y="1981975"/>
          <a:ext cx="2120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5" name="Equation" r:id="rId42" imgW="50901600" imgH="15544800" progId="Equation.DSMT4">
                  <p:embed/>
                </p:oleObj>
              </mc:Choice>
              <mc:Fallback>
                <p:oleObj name="Equation" r:id="rId42" imgW="50901600" imgH="15544800" progId="Equation.DSMT4">
                  <p:embed/>
                  <p:pic>
                    <p:nvPicPr>
                      <p:cNvPr id="0" name="图片 40294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6289450" y="1981975"/>
                        <a:ext cx="21209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矩形 47"/>
          <p:cNvSpPr/>
          <p:nvPr/>
        </p:nvSpPr>
        <p:spPr>
          <a:xfrm>
            <a:off x="5166000" y="2100424"/>
            <a:ext cx="935368" cy="410802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占空比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4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：单个流吞吐率的优化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基于时分复用的功率控制：</a:t>
            </a: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允许多个链路同时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工作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6934" y="1996407"/>
            <a:ext cx="7788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时间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88540" y="2378719"/>
          <a:ext cx="4016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17" name="Equation" r:id="rId1" imgW="6096000" imgH="5791200" progId="Equation.DSMT4">
                  <p:embed/>
                </p:oleObj>
              </mc:Choice>
              <mc:Fallback>
                <p:oleObj name="Equation" r:id="rId1" imgW="6096000" imgH="5791200" progId="Equation.DSMT4">
                  <p:embed/>
                  <p:pic>
                    <p:nvPicPr>
                      <p:cNvPr id="0" name="图片 275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540" y="2378719"/>
                        <a:ext cx="401638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315208" y="3334119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18" name="Equation" r:id="rId3" imgW="6400800" imgH="5791200" progId="Equation.DSMT4">
                  <p:embed/>
                </p:oleObj>
              </mc:Choice>
              <mc:Fallback>
                <p:oleObj name="Equation" r:id="rId3" imgW="6400800" imgH="5791200" progId="Equation.DSMT4">
                  <p:embed/>
                  <p:pic>
                    <p:nvPicPr>
                      <p:cNvPr id="0" name="图片 275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208" y="3334119"/>
                        <a:ext cx="4222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278221" y="4097431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19" name="Equation" r:id="rId5" imgW="6400800" imgH="5791200" progId="Equation.DSMT4">
                  <p:embed/>
                </p:oleObj>
              </mc:Choice>
              <mc:Fallback>
                <p:oleObj name="Equation" r:id="rId5" imgW="6400800" imgH="5791200" progId="Equation.DSMT4">
                  <p:embed/>
                  <p:pic>
                    <p:nvPicPr>
                      <p:cNvPr id="0" name="图片 275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221" y="4097431"/>
                        <a:ext cx="4222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64361" y="5701999"/>
          <a:ext cx="7048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0" name="Equation" r:id="rId7" imgW="10668000" imgH="6400800" progId="Equation.DSMT4">
                  <p:embed/>
                </p:oleObj>
              </mc:Choice>
              <mc:Fallback>
                <p:oleObj name="Equation" r:id="rId7" imgW="10668000" imgH="6400800" progId="Equation.DSMT4">
                  <p:embed/>
                  <p:pic>
                    <p:nvPicPr>
                      <p:cNvPr id="0" name="图片 275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361" y="5701999"/>
                        <a:ext cx="70485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2967518" y="2378719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1" name="Equation" r:id="rId9" imgW="24993600" imgH="6705600" progId="Equation.DSMT4">
                  <p:embed/>
                </p:oleObj>
              </mc:Choice>
              <mc:Fallback>
                <p:oleObj name="Equation" r:id="rId9" imgW="24993600" imgH="6705600" progId="Equation.DSMT4">
                  <p:embed/>
                  <p:pic>
                    <p:nvPicPr>
                      <p:cNvPr id="0" name="图片 275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67518" y="2378719"/>
                        <a:ext cx="1647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1920823" y="4780949"/>
          <a:ext cx="180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2" name="Equation" r:id="rId11" imgW="2743200" imgH="5486400" progId="Equation.DSMT4">
                  <p:embed/>
                </p:oleObj>
              </mc:Choice>
              <mc:Fallback>
                <p:oleObj name="Equation" r:id="rId11" imgW="2743200" imgH="5486400" progId="Equation.DSMT4">
                  <p:embed/>
                  <p:pic>
                    <p:nvPicPr>
                      <p:cNvPr id="0" name="图片 275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20823" y="4780949"/>
                        <a:ext cx="18097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2201968" y="4780949"/>
          <a:ext cx="2016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3" name="Equation" r:id="rId13" imgW="3048000" imgH="5486400" progId="Equation.DSMT4">
                  <p:embed/>
                </p:oleObj>
              </mc:Choice>
              <mc:Fallback>
                <p:oleObj name="Equation" r:id="rId13" imgW="3048000" imgH="5486400" progId="Equation.DSMT4">
                  <p:embed/>
                  <p:pic>
                    <p:nvPicPr>
                      <p:cNvPr id="0" name="图片 275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01968" y="4780949"/>
                        <a:ext cx="20161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2514203" y="4780949"/>
          <a:ext cx="2016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4" name="Equation" r:id="rId15" imgW="3048000" imgH="5486400" progId="Equation.DSMT4">
                  <p:embed/>
                </p:oleObj>
              </mc:Choice>
              <mc:Fallback>
                <p:oleObj name="Equation" r:id="rId15" imgW="3048000" imgH="5486400" progId="Equation.DSMT4">
                  <p:embed/>
                  <p:pic>
                    <p:nvPicPr>
                      <p:cNvPr id="0" name="图片 275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14203" y="4780949"/>
                        <a:ext cx="201612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2967409" y="3303162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5" name="Equation" r:id="rId17" imgW="24993600" imgH="6705600" progId="Equation.DSMT4">
                  <p:embed/>
                </p:oleObj>
              </mc:Choice>
              <mc:Fallback>
                <p:oleObj name="Equation" r:id="rId17" imgW="24993600" imgH="6705600" progId="Equation.DSMT4">
                  <p:embed/>
                  <p:pic>
                    <p:nvPicPr>
                      <p:cNvPr id="0" name="图片 275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67409" y="3303162"/>
                        <a:ext cx="1647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2967409" y="4104555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6" name="Equation" r:id="rId19" imgW="24993600" imgH="6705600" progId="Equation.DSMT4">
                  <p:embed/>
                </p:oleObj>
              </mc:Choice>
              <mc:Fallback>
                <p:oleObj name="Equation" r:id="rId19" imgW="24993600" imgH="6705600" progId="Equation.DSMT4">
                  <p:embed/>
                  <p:pic>
                    <p:nvPicPr>
                      <p:cNvPr id="0" name="图片 275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67409" y="4104555"/>
                        <a:ext cx="1647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/>
        </p:nvGraphicFramePr>
        <p:xfrm>
          <a:off x="2808420" y="5850431"/>
          <a:ext cx="24320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7" name="Equation" r:id="rId21" imgW="36880800" imgH="6705600" progId="Equation.DSMT4">
                  <p:embed/>
                </p:oleObj>
              </mc:Choice>
              <mc:Fallback>
                <p:oleObj name="Equation" r:id="rId21" imgW="36880800" imgH="6705600" progId="Equation.DSMT4">
                  <p:embed/>
                  <p:pic>
                    <p:nvPicPr>
                      <p:cNvPr id="0" name="图片 275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08420" y="5850431"/>
                        <a:ext cx="2432050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4896621" y="2365721"/>
          <a:ext cx="10033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8" name="Equation" r:id="rId23" imgW="15240000" imgH="5791200" progId="Equation.DSMT4">
                  <p:embed/>
                </p:oleObj>
              </mc:Choice>
              <mc:Fallback>
                <p:oleObj name="Equation" r:id="rId23" imgW="15240000" imgH="5791200" progId="Equation.DSMT4">
                  <p:embed/>
                  <p:pic>
                    <p:nvPicPr>
                      <p:cNvPr id="0" name="图片 275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96621" y="2365721"/>
                        <a:ext cx="1003300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4869346" y="3169879"/>
          <a:ext cx="1025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9" name="Equation" r:id="rId25" imgW="15544800" imgH="5791200" progId="Equation.DSMT4">
                  <p:embed/>
                </p:oleObj>
              </mc:Choice>
              <mc:Fallback>
                <p:oleObj name="Equation" r:id="rId25" imgW="15544800" imgH="5791200" progId="Equation.DSMT4">
                  <p:embed/>
                  <p:pic>
                    <p:nvPicPr>
                      <p:cNvPr id="0" name="图片 2755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69346" y="3169879"/>
                        <a:ext cx="10255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4881270" y="3914055"/>
          <a:ext cx="1025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0" name="Equation" r:id="rId27" imgW="15544800" imgH="5791200" progId="Equation.DSMT4">
                  <p:embed/>
                </p:oleObj>
              </mc:Choice>
              <mc:Fallback>
                <p:oleObj name="Equation" r:id="rId27" imgW="15544800" imgH="5791200" progId="Equation.DSMT4">
                  <p:embed/>
                  <p:pic>
                    <p:nvPicPr>
                      <p:cNvPr id="0" name="图片 2755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881270" y="3914055"/>
                        <a:ext cx="10255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" name="图片 8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07942" y="1722510"/>
            <a:ext cx="3224213" cy="520700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606863" y="1746619"/>
            <a:ext cx="3274988" cy="3175000"/>
          </a:xfrm>
          <a:prstGeom prst="rect">
            <a:avLst/>
          </a:prstGeom>
        </p:spPr>
      </p:pic>
      <p:graphicFrame>
        <p:nvGraphicFramePr>
          <p:cNvPr id="83" name="对象 82"/>
          <p:cNvGraphicFramePr>
            <a:graphicFrameLocks noChangeAspect="1"/>
          </p:cNvGraphicFramePr>
          <p:nvPr/>
        </p:nvGraphicFramePr>
        <p:xfrm>
          <a:off x="7065599" y="4661085"/>
          <a:ext cx="227399" cy="37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1" name="Equation" r:id="rId31" imgW="2743200" imgH="5486400" progId="Equation.DSMT4">
                  <p:embed/>
                </p:oleObj>
              </mc:Choice>
              <mc:Fallback>
                <p:oleObj name="Equation" r:id="rId31" imgW="2743200" imgH="5486400" progId="Equation.DSMT4">
                  <p:embed/>
                  <p:pic>
                    <p:nvPicPr>
                      <p:cNvPr id="0" name="图片 2755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065599" y="4661085"/>
                        <a:ext cx="227399" cy="377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7322383" y="4661085"/>
          <a:ext cx="254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2" name="Equation" r:id="rId33" imgW="3048000" imgH="5486400" progId="Equation.DSMT4">
                  <p:embed/>
                </p:oleObj>
              </mc:Choice>
              <mc:Fallback>
                <p:oleObj name="Equation" r:id="rId33" imgW="3048000" imgH="5486400" progId="Equation.DSMT4">
                  <p:embed/>
                  <p:pic>
                    <p:nvPicPr>
                      <p:cNvPr id="0" name="图片 2755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322383" y="4661085"/>
                        <a:ext cx="254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/>
        </p:nvGraphicFramePr>
        <p:xfrm>
          <a:off x="7635642" y="4663183"/>
          <a:ext cx="254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3" name="Equation" r:id="rId35" imgW="3048000" imgH="5486400" progId="Equation.DSMT4">
                  <p:embed/>
                </p:oleObj>
              </mc:Choice>
              <mc:Fallback>
                <p:oleObj name="Equation" r:id="rId35" imgW="3048000" imgH="5486400" progId="Equation.DSMT4">
                  <p:embed/>
                  <p:pic>
                    <p:nvPicPr>
                      <p:cNvPr id="0" name="图片 2755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635642" y="4663183"/>
                        <a:ext cx="254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6732416" y="1474398"/>
            <a:ext cx="17649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传统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TDMA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3688166" y="4780949"/>
          <a:ext cx="1167456" cy="63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4" name="Equation" r:id="rId37" imgW="16154400" imgH="8839200" progId="Equation.DSMT4">
                  <p:embed/>
                </p:oleObj>
              </mc:Choice>
              <mc:Fallback>
                <p:oleObj name="Equation" r:id="rId37" imgW="16154400" imgH="8839200" progId="Equation.DSMT4">
                  <p:embed/>
                  <p:pic>
                    <p:nvPicPr>
                      <p:cNvPr id="0" name="图片 27559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688166" y="4780949"/>
                        <a:ext cx="1167456" cy="639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组合 88"/>
          <p:cNvGrpSpPr/>
          <p:nvPr/>
        </p:nvGrpSpPr>
        <p:grpSpPr>
          <a:xfrm>
            <a:off x="5404525" y="4985610"/>
            <a:ext cx="3452284" cy="1740086"/>
            <a:chOff x="5344160" y="4038283"/>
            <a:chExt cx="3452284" cy="1740086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5796915" y="4583430"/>
              <a:ext cx="2368550" cy="317500"/>
            </a:xfrm>
            <a:prstGeom prst="rect">
              <a:avLst/>
            </a:prstGeom>
          </p:spPr>
        </p:pic>
        <p:cxnSp>
          <p:nvCxnSpPr>
            <p:cNvPr id="91" name="直接箭头连接符 90"/>
            <p:cNvCxnSpPr/>
            <p:nvPr/>
          </p:nvCxnSpPr>
          <p:spPr bwMode="auto">
            <a:xfrm>
              <a:off x="6186726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6875045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7551519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94" name="对象 93"/>
            <p:cNvGraphicFramePr>
              <a:graphicFrameLocks noChangeAspect="1"/>
            </p:cNvGraphicFramePr>
            <p:nvPr/>
          </p:nvGraphicFramePr>
          <p:xfrm>
            <a:off x="6893588" y="5441558"/>
            <a:ext cx="252199" cy="336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5" name="Equation" r:id="rId40" imgW="3657600" imgH="4876800" progId="Equation.DSMT4">
                    <p:embed/>
                  </p:oleObj>
                </mc:Choice>
                <mc:Fallback>
                  <p:oleObj name="Equation" r:id="rId40" imgW="3657600" imgH="4876800" progId="Equation.DSMT4">
                    <p:embed/>
                    <p:pic>
                      <p:nvPicPr>
                        <p:cNvPr id="0" name="图片 27560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6893588" y="5441558"/>
                          <a:ext cx="252199" cy="336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文本框 94"/>
            <p:cNvSpPr txBox="1"/>
            <p:nvPr/>
          </p:nvSpPr>
          <p:spPr>
            <a:xfrm>
              <a:off x="5344160" y="4685665"/>
              <a:ext cx="504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116888" y="4685443"/>
              <a:ext cx="6795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目的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6518197" y="5464437"/>
              <a:ext cx="7003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流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98" name="对象 97"/>
            <p:cNvGraphicFramePr>
              <a:graphicFrameLocks noChangeAspect="1"/>
            </p:cNvGraphicFramePr>
            <p:nvPr/>
          </p:nvGraphicFramePr>
          <p:xfrm>
            <a:off x="6038215" y="4926330"/>
            <a:ext cx="557530" cy="424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6" name="Equation" r:id="rId42" imgW="316865" imgH="254000" progId="Equation.DSMT4">
                    <p:embed/>
                  </p:oleObj>
                </mc:Choice>
                <mc:Fallback>
                  <p:oleObj name="Equation" r:id="rId42" imgW="316865" imgH="254000" progId="Equation.DSMT4">
                    <p:embed/>
                    <p:pic>
                      <p:nvPicPr>
                        <p:cNvPr id="0" name="图片 27561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6038215" y="4926330"/>
                          <a:ext cx="557530" cy="424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对象 98"/>
            <p:cNvGraphicFramePr>
              <a:graphicFrameLocks noChangeAspect="1"/>
            </p:cNvGraphicFramePr>
            <p:nvPr/>
          </p:nvGraphicFramePr>
          <p:xfrm>
            <a:off x="6682740" y="4926330"/>
            <a:ext cx="654685" cy="466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7" name="Equation" r:id="rId44" imgW="342900" imgH="254000" progId="Equation.DSMT4">
                    <p:embed/>
                  </p:oleObj>
                </mc:Choice>
                <mc:Fallback>
                  <p:oleObj name="Equation" r:id="rId44" imgW="342900" imgH="254000" progId="Equation.DSMT4">
                    <p:embed/>
                    <p:pic>
                      <p:nvPicPr>
                        <p:cNvPr id="0" name="图片 27562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6682740" y="4926330"/>
                          <a:ext cx="654685" cy="466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对象 99"/>
            <p:cNvGraphicFramePr>
              <a:graphicFrameLocks noChangeAspect="1"/>
            </p:cNvGraphicFramePr>
            <p:nvPr/>
          </p:nvGraphicFramePr>
          <p:xfrm>
            <a:off x="7401560" y="4945380"/>
            <a:ext cx="588645" cy="42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8" name="Equation" r:id="rId46" imgW="330200" imgH="254000" progId="Equation.DSMT4">
                    <p:embed/>
                  </p:oleObj>
                </mc:Choice>
                <mc:Fallback>
                  <p:oleObj name="Equation" r:id="rId46" imgW="330200" imgH="254000" progId="Equation.DSMT4">
                    <p:embed/>
                    <p:pic>
                      <p:nvPicPr>
                        <p:cNvPr id="0" name="图片 27563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7401560" y="4945380"/>
                          <a:ext cx="588645" cy="427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1" name="直接箭头连接符 100"/>
            <p:cNvCxnSpPr/>
            <p:nvPr/>
          </p:nvCxnSpPr>
          <p:spPr bwMode="auto">
            <a:xfrm>
              <a:off x="608393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682815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752792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graphicFrame>
          <p:nvGraphicFramePr>
            <p:cNvPr id="104" name="对象 103"/>
            <p:cNvGraphicFramePr>
              <a:graphicFrameLocks noChangeAspect="1"/>
            </p:cNvGraphicFramePr>
            <p:nvPr/>
          </p:nvGraphicFramePr>
          <p:xfrm>
            <a:off x="5788660" y="4043244"/>
            <a:ext cx="374090" cy="473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9" name="Equation" r:id="rId48" imgW="4572000" imgH="5791200" progId="Equation.DSMT4">
                    <p:embed/>
                  </p:oleObj>
                </mc:Choice>
                <mc:Fallback>
                  <p:oleObj name="Equation" r:id="rId48" imgW="4572000" imgH="5791200" progId="Equation.DSMT4">
                    <p:embed/>
                    <p:pic>
                      <p:nvPicPr>
                        <p:cNvPr id="0" name="图片 27564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5788660" y="4043244"/>
                          <a:ext cx="374090" cy="473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对象 104"/>
            <p:cNvGraphicFramePr>
              <a:graphicFrameLocks noChangeAspect="1"/>
            </p:cNvGraphicFramePr>
            <p:nvPr/>
          </p:nvGraphicFramePr>
          <p:xfrm>
            <a:off x="6517880" y="4038283"/>
            <a:ext cx="4000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40" name="Equation" r:id="rId50" imgW="4876800" imgH="5791200" progId="Equation.DSMT4">
                    <p:embed/>
                  </p:oleObj>
                </mc:Choice>
                <mc:Fallback>
                  <p:oleObj name="Equation" r:id="rId50" imgW="4876800" imgH="5791200" progId="Equation.DSMT4">
                    <p:embed/>
                    <p:pic>
                      <p:nvPicPr>
                        <p:cNvPr id="0" name="图片 27565"/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6517880" y="4038283"/>
                          <a:ext cx="4000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对象 105"/>
            <p:cNvGraphicFramePr>
              <a:graphicFrameLocks noChangeAspect="1"/>
            </p:cNvGraphicFramePr>
            <p:nvPr/>
          </p:nvGraphicFramePr>
          <p:xfrm>
            <a:off x="7235825" y="4043363"/>
            <a:ext cx="3746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41" name="Equation" r:id="rId52" imgW="4572000" imgH="5791200" progId="Equation.DSMT4">
                    <p:embed/>
                  </p:oleObj>
                </mc:Choice>
                <mc:Fallback>
                  <p:oleObj name="Equation" r:id="rId52" imgW="4572000" imgH="5791200" progId="Equation.DSMT4">
                    <p:embed/>
                    <p:pic>
                      <p:nvPicPr>
                        <p:cNvPr id="0" name="图片 27566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7235825" y="4043363"/>
                          <a:ext cx="3746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5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733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：单个流吞吐率的优化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基于时分复用的功率控制：</a:t>
            </a: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允许多个链路同时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工作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相应于频谱     的所有功率传输组合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：相应于频谱    功率分配选择    所占时间比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: 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功率分配   下，链路   的吞吐率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  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：成功传输概率，考虑流之间的传输冲突下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优化         使得频谱   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所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对应的最小链路平均吞吐率最大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692769" y="3646352"/>
          <a:ext cx="262961" cy="3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5" name="Equation" r:id="rId1" imgW="3048000" imgH="4267200" progId="Equation.DSMT4">
                  <p:embed/>
                </p:oleObj>
              </mc:Choice>
              <mc:Fallback>
                <p:oleObj name="Equation" r:id="rId1" imgW="3048000" imgH="4267200" progId="Equation.DSMT4">
                  <p:embed/>
                  <p:pic>
                    <p:nvPicPr>
                      <p:cNvPr id="0" name="图片 278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2769" y="3646352"/>
                        <a:ext cx="262961" cy="36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92701" y="3652937"/>
          <a:ext cx="291227" cy="4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6" name="Equation" r:id="rId3" imgW="3962400" imgH="5486400" progId="Equation.DSMT4">
                  <p:embed/>
                </p:oleObj>
              </mc:Choice>
              <mc:Fallback>
                <p:oleObj name="Equation" r:id="rId3" imgW="3962400" imgH="5486400" progId="Equation.DSMT4">
                  <p:embed/>
                  <p:pic>
                    <p:nvPicPr>
                      <p:cNvPr id="0" name="图片 278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701" y="3652937"/>
                        <a:ext cx="291227" cy="4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85267" y="4014497"/>
          <a:ext cx="556226" cy="50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7" name="Equation" r:id="rId5" imgW="6400800" imgH="5791200" progId="Equation.DSMT4">
                  <p:embed/>
                </p:oleObj>
              </mc:Choice>
              <mc:Fallback>
                <p:oleObj name="Equation" r:id="rId5" imgW="6400800" imgH="5791200" progId="Equation.DSMT4">
                  <p:embed/>
                  <p:pic>
                    <p:nvPicPr>
                      <p:cNvPr id="0" name="图片 278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267" y="4014497"/>
                        <a:ext cx="556226" cy="503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2692770" y="4081246"/>
          <a:ext cx="262961" cy="3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8" name="Equation" r:id="rId7" imgW="3048000" imgH="4267200" progId="Equation.DSMT4">
                  <p:embed/>
                </p:oleObj>
              </mc:Choice>
              <mc:Fallback>
                <p:oleObj name="Equation" r:id="rId7" imgW="3048000" imgH="4267200" progId="Equation.DSMT4">
                  <p:embed/>
                  <p:pic>
                    <p:nvPicPr>
                      <p:cNvPr id="0" name="图片 278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2770" y="4081246"/>
                        <a:ext cx="262961" cy="36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4506496" y="4127368"/>
          <a:ext cx="263473" cy="322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9" name="Equation" r:id="rId8" imgW="2743200" imgH="3352800" progId="Equation.DSMT4">
                  <p:embed/>
                </p:oleObj>
              </mc:Choice>
              <mc:Fallback>
                <p:oleObj name="Equation" r:id="rId8" imgW="2743200" imgH="3352800" progId="Equation.DSMT4">
                  <p:embed/>
                  <p:pic>
                    <p:nvPicPr>
                      <p:cNvPr id="0" name="图片 2789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06496" y="4127368"/>
                        <a:ext cx="263473" cy="322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1373719" y="5319227"/>
          <a:ext cx="556226" cy="50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50" name="Equation" r:id="rId10" imgW="6400800" imgH="5791200" progId="Equation.DSMT4">
                  <p:embed/>
                </p:oleObj>
              </mc:Choice>
              <mc:Fallback>
                <p:oleObj name="Equation" r:id="rId10" imgW="6400800" imgH="5791200" progId="Equation.DSMT4">
                  <p:embed/>
                  <p:pic>
                    <p:nvPicPr>
                      <p:cNvPr id="0" name="图片 278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3719" y="5319227"/>
                        <a:ext cx="556226" cy="503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2991430" y="5417932"/>
          <a:ext cx="262961" cy="3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51" name="Equation" r:id="rId11" imgW="3048000" imgH="4267200" progId="Equation.DSMT4">
                  <p:embed/>
                </p:oleObj>
              </mc:Choice>
              <mc:Fallback>
                <p:oleObj name="Equation" r:id="rId11" imgW="3048000" imgH="4267200" progId="Equation.DSMT4">
                  <p:embed/>
                  <p:pic>
                    <p:nvPicPr>
                      <p:cNvPr id="0" name="图片 279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1430" y="5417932"/>
                        <a:ext cx="262961" cy="36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2623402" y="1943952"/>
          <a:ext cx="3622749" cy="1408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52" name="Equation" r:id="rId12" imgW="54864000" imgH="21336000" progId="Equation.DSMT4">
                  <p:embed/>
                </p:oleObj>
              </mc:Choice>
              <mc:Fallback>
                <p:oleObj name="Equation" r:id="rId12" imgW="54864000" imgH="21336000" progId="Equation.DSMT4">
                  <p:embed/>
                  <p:pic>
                    <p:nvPicPr>
                      <p:cNvPr id="0" name="图片 2790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23402" y="1943952"/>
                        <a:ext cx="3622749" cy="1408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29877" y="4538348"/>
          <a:ext cx="398865" cy="39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53" name="Equation" r:id="rId14" imgW="5791200" imgH="5791200" progId="Equation.DSMT4">
                  <p:embed/>
                </p:oleObj>
              </mc:Choice>
              <mc:Fallback>
                <p:oleObj name="Equation" r:id="rId14" imgW="5791200" imgH="5791200" progId="Equation.DSMT4">
                  <p:embed/>
                  <p:pic>
                    <p:nvPicPr>
                      <p:cNvPr id="0" name="图片 2790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9877" y="4538348"/>
                        <a:ext cx="398865" cy="398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429296" y="4581932"/>
          <a:ext cx="263473" cy="322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54" name="Equation" r:id="rId16" imgW="2743200" imgH="3352800" progId="Equation.DSMT4">
                  <p:embed/>
                </p:oleObj>
              </mc:Choice>
              <mc:Fallback>
                <p:oleObj name="Equation" r:id="rId16" imgW="2743200" imgH="3352800" progId="Equation.DSMT4">
                  <p:embed/>
                  <p:pic>
                    <p:nvPicPr>
                      <p:cNvPr id="0" name="图片 2790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9296" y="4581932"/>
                        <a:ext cx="263473" cy="322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698221" y="4538348"/>
          <a:ext cx="179001" cy="358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55" name="Equation" r:id="rId17" imgW="2133600" imgH="4267200" progId="Equation.DSMT4">
                  <p:embed/>
                </p:oleObj>
              </mc:Choice>
              <mc:Fallback>
                <p:oleObj name="Equation" r:id="rId17" imgW="2133600" imgH="4267200" progId="Equation.DSMT4">
                  <p:embed/>
                  <p:pic>
                    <p:nvPicPr>
                      <p:cNvPr id="0" name="图片 279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98221" y="4538348"/>
                        <a:ext cx="179001" cy="358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7715" y="4957812"/>
          <a:ext cx="1087556" cy="4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56" name="Equation" r:id="rId19" imgW="15849600" imgH="6705600" progId="Equation.DSMT4">
                  <p:embed/>
                </p:oleObj>
              </mc:Choice>
              <mc:Fallback>
                <p:oleObj name="Equation" r:id="rId19" imgW="15849600" imgH="6705600" progId="Equation.DSMT4">
                  <p:embed/>
                  <p:pic>
                    <p:nvPicPr>
                      <p:cNvPr id="0" name="图片 279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7715" y="4957812"/>
                        <a:ext cx="1087556" cy="4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5405845" y="3031109"/>
            <a:ext cx="3517085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依</a:t>
            </a:r>
            <a:r>
              <a:rPr lang="zh-CN" altLang="en-US" sz="1800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频谱优化最小链路平均</a:t>
            </a: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吞吐率</a:t>
            </a:r>
            <a:endParaRPr lang="en-US" altLang="zh-CN" sz="1800" b="1" dirty="0" smtClean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733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ea typeface="黑体" panose="02010609060101010101" pitchFamily="49" charset="-122"/>
              </a:rPr>
              <a:t>单个流吞吐率的优化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从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统计角度计算成功发送概率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从影响范围内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获得其他流同频链路的时分复用特性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     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与         迭代计算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3934" y="3537819"/>
            <a:ext cx="2576832" cy="2222500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64026" y="2425361"/>
          <a:ext cx="5280381" cy="56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0" name="Equation" r:id="rId2" imgW="96621600" imgH="10363200" progId="Equation.DSMT4">
                  <p:embed/>
                </p:oleObj>
              </mc:Choice>
              <mc:Fallback>
                <p:oleObj name="Equation" r:id="rId2" imgW="96621600" imgH="10363200" progId="Equation.DSMT4">
                  <p:embed/>
                  <p:pic>
                    <p:nvPicPr>
                      <p:cNvPr id="0" name="图片 287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4026" y="2425361"/>
                        <a:ext cx="5280381" cy="56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068399" y="1419133"/>
          <a:ext cx="1087556" cy="4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1" name="Equation" r:id="rId4" imgW="15849600" imgH="6705600" progId="Equation.DSMT4">
                  <p:embed/>
                </p:oleObj>
              </mc:Choice>
              <mc:Fallback>
                <p:oleObj name="Equation" r:id="rId4" imgW="15849600" imgH="6705600" progId="Equation.DSMT4">
                  <p:embed/>
                  <p:pic>
                    <p:nvPicPr>
                      <p:cNvPr id="0" name="图片 2874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8399" y="1419133"/>
                        <a:ext cx="1087556" cy="4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728481" y="3163029"/>
          <a:ext cx="1087556" cy="4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2" name="Equation" r:id="rId6" imgW="15849600" imgH="6705600" progId="Equation.DSMT4">
                  <p:embed/>
                </p:oleObj>
              </mc:Choice>
              <mc:Fallback>
                <p:oleObj name="Equation" r:id="rId6" imgW="15849600" imgH="6705600" progId="Equation.DSMT4">
                  <p:embed/>
                  <p:pic>
                    <p:nvPicPr>
                      <p:cNvPr id="0" name="图片 287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481" y="3163029"/>
                        <a:ext cx="1087556" cy="4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330495" y="3113943"/>
          <a:ext cx="547988" cy="49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3" name="Equation" r:id="rId7" imgW="6400800" imgH="5791200" progId="Equation.DSMT4">
                  <p:embed/>
                </p:oleObj>
              </mc:Choice>
              <mc:Fallback>
                <p:oleObj name="Equation" r:id="rId7" imgW="6400800" imgH="5791200" progId="Equation.DSMT4">
                  <p:embed/>
                  <p:pic>
                    <p:nvPicPr>
                      <p:cNvPr id="0" name="图片 287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0495" y="3113943"/>
                        <a:ext cx="547988" cy="495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频谱利用调度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网络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中基于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TDMA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的调度</a:t>
            </a:r>
            <a:endParaRPr lang="zh-CN" altLang="en-US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单信道，多节点调度工作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决定哪些链路同时工作，每个链路组的时间占空比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依分组优化占空比，最大化端到端的吞吐率，遍历所有分组集合指数复杂度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糟糕传输集剔除算法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随机分布式调度算法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Cross-Layer Link Scheduling for End-to-End Throughput Maximization in Wireless Ad Hoc Networks WCNC 2007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80668" y="2939064"/>
          <a:ext cx="1287679" cy="1349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1" imgW="25298400" imgH="26517600" progId="Equation.DSMT4">
                  <p:embed/>
                </p:oleObj>
              </mc:Choice>
              <mc:Fallback>
                <p:oleObj name="Equation" r:id="rId1" imgW="25298400" imgH="26517600" progId="Equation.DSMT4">
                  <p:embed/>
                  <p:pic>
                    <p:nvPicPr>
                      <p:cNvPr id="0" name="图片 440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0668" y="2939064"/>
                        <a:ext cx="1287679" cy="1349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65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：最佳切换等待时间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频谱状态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改变与策略改变的时间间隔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平衡频谱效率与切换开销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仿真条件：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仿真工具：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OPNET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仿真区域：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100m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100m,</a:t>
            </a:r>
            <a:endParaRPr lang="en-US" altLang="zh-CN" dirty="0" smtClean="0">
              <a:solidFill>
                <a:srgbClr val="000000"/>
              </a:solidFill>
              <a:effectLst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路径增益</a:t>
            </a:r>
            <a:endParaRPr lang="en-US" altLang="zh-CN" dirty="0">
              <a:solidFill>
                <a:srgbClr val="000000"/>
              </a:solidFill>
              <a:effectLst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峰值传输功率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20dBm</a:t>
            </a:r>
            <a:endParaRPr lang="en-US" altLang="zh-CN" dirty="0" smtClean="0">
              <a:solidFill>
                <a:srgbClr val="000000"/>
              </a:solidFill>
              <a:effectLst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个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Pu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对照组：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RDSA: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随机分布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调度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            TRSS: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频谱共享调度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81200" y="3767138"/>
          <a:ext cx="16621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1" imgW="25603200" imgH="5486400" progId="Equation.DSMT4">
                  <p:embed/>
                </p:oleObj>
              </mc:Choice>
              <mc:Fallback>
                <p:oleObj name="Equation" r:id="rId1" imgW="25603200" imgH="5486400" progId="Equation.DSMT4">
                  <p:embed/>
                  <p:pic>
                    <p:nvPicPr>
                      <p:cNvPr id="0" name="图片 297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3767138"/>
                        <a:ext cx="166211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82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仿真结果：算法性能比较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综合考虑动态频谱模型和噪声温度</a:t>
            </a: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模型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24" y="1662382"/>
            <a:ext cx="2849638" cy="22176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62" y="1662382"/>
            <a:ext cx="3093801" cy="22967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000" y="1662382"/>
            <a:ext cx="3097516" cy="236760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13771" y="4006748"/>
            <a:ext cx="209533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30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节点</a:t>
            </a:r>
            <a:endParaRPr lang="en-US" altLang="zh-CN" sz="1800" dirty="0" smtClean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个流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30063" y="4085322"/>
            <a:ext cx="30838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-100dBm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干扰门限</a:t>
            </a:r>
            <a:endParaRPr lang="en-US" altLang="zh-CN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个流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12000" y="4085022"/>
            <a:ext cx="30838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-100dBm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干扰门限</a:t>
            </a:r>
            <a:endParaRPr lang="en-US" altLang="zh-CN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30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个节点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总结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中心化信息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已知</a:t>
            </a: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链路增益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噪声门限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频谱动态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信息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从统计意义进行优化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分配，不考虑具体协议</a:t>
            </a: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频谱状态完美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感知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假设</a:t>
            </a:r>
            <a:r>
              <a:rPr lang="en-US" altLang="zh-CN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存在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不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考虑信道动态变化，仅仅以同频干扰的角度考虑信道选择</a:t>
            </a: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频谱利用调度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网络中分布式频谱机会调度</a:t>
            </a:r>
            <a:endParaRPr lang="zh-CN" altLang="en-US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单跳多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个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链路竞争相同的信道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联合信道探测与分布式调度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信道探索开销与吞吐率增益之间的协调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随机接入假设，链路     竞争概率为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最佳停止探索策略 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Distributed Opportunistic Scheduling for Ad Hoc Networks With Random Access: An Optimal Stopping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Approach IEEE TRANSACTION ON INFORMATION THEORY 2009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8849" y="1515327"/>
            <a:ext cx="2259488" cy="167640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68649" y="2830630"/>
          <a:ext cx="309444" cy="26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7" name="Equation" r:id="rId2" imgW="3962400" imgH="3352800" progId="Equation.DSMT4">
                  <p:embed/>
                </p:oleObj>
              </mc:Choice>
              <mc:Fallback>
                <p:oleObj name="Equation" r:id="rId2" imgW="3962400" imgH="3352800" progId="Equation.DSMT4">
                  <p:embed/>
                  <p:pic>
                    <p:nvPicPr>
                      <p:cNvPr id="0" name="图片 409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68649" y="2830630"/>
                        <a:ext cx="309444" cy="26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832004" y="2713964"/>
          <a:ext cx="357475" cy="37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8" name="Equation" r:id="rId4" imgW="5181600" imgH="5486400" progId="Equation.DSMT4">
                  <p:embed/>
                </p:oleObj>
              </mc:Choice>
              <mc:Fallback>
                <p:oleObj name="Equation" r:id="rId4" imgW="5181600" imgH="5486400" progId="Equation.DSMT4">
                  <p:embed/>
                  <p:pic>
                    <p:nvPicPr>
                      <p:cNvPr id="0" name="图片 409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2004" y="2713964"/>
                        <a:ext cx="357475" cy="378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6779" y="3455873"/>
            <a:ext cx="5346701" cy="2324653"/>
          </a:xfrm>
          <a:prstGeom prst="rect">
            <a:avLst/>
          </a:prstGeom>
        </p:spPr>
      </p:pic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896340" y="3642403"/>
          <a:ext cx="356409" cy="335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9" name="Equation" r:id="rId7" imgW="5181600" imgH="4876800" progId="Equation.DSMT4">
                  <p:embed/>
                </p:oleObj>
              </mc:Choice>
              <mc:Fallback>
                <p:oleObj name="Equation" r:id="rId7" imgW="5181600" imgH="4876800" progId="Equation.DSMT4">
                  <p:embed/>
                  <p:pic>
                    <p:nvPicPr>
                      <p:cNvPr id="0" name="图片 409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6340" y="3642403"/>
                        <a:ext cx="356409" cy="335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001811" y="4248600"/>
          <a:ext cx="1978260" cy="727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9" imgW="35661600" imgH="13106400" progId="Equation.DSMT4">
                  <p:embed/>
                </p:oleObj>
              </mc:Choice>
              <mc:Fallback>
                <p:oleObj name="Equation" r:id="rId9" imgW="35661600" imgH="13106400" progId="Equation.DSMT4">
                  <p:embed/>
                  <p:pic>
                    <p:nvPicPr>
                      <p:cNvPr id="0" name="图片 409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1811" y="4248600"/>
                        <a:ext cx="1978260" cy="727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001811" y="5016088"/>
          <a:ext cx="1823767" cy="8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Equation" r:id="rId11" imgW="28041600" imgH="13106400" progId="Equation.DSMT4">
                  <p:embed/>
                </p:oleObj>
              </mc:Choice>
              <mc:Fallback>
                <p:oleObj name="Equation" r:id="rId11" imgW="28041600" imgH="13106400" progId="Equation.DSMT4">
                  <p:embed/>
                  <p:pic>
                    <p:nvPicPr>
                      <p:cNvPr id="0" name="图片 409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1811" y="5016088"/>
                        <a:ext cx="1823767" cy="8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599" y="1049364"/>
            <a:ext cx="8519532" cy="423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现状：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FCC2003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：认知无线电特点就是无线电设备根据环境改变传输参数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  IEEE802.22/RRS/ECMA-392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利用传播特性好的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TV band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频谱分配（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Spectrum Assignment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）：中心频率带宽同时需要确定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信道分配（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Channel Assignment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在已有的频谱池中进行分配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为了自适应参数通信，频谱分配需要频谱感知、频谱决策、频谱共享、频谱移动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2013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4134" y="1614662"/>
            <a:ext cx="2998690" cy="72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频谱资源利用率低</a:t>
            </a:r>
            <a:endParaRPr lang="en-US" altLang="zh-CN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89014" y="1615297"/>
            <a:ext cx="3265030" cy="72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认知无线电的应用</a:t>
            </a:r>
            <a:endParaRPr lang="en-US" altLang="zh-CN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4245952" y="1887171"/>
            <a:ext cx="650631" cy="17584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网络中最佳时频机会利用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信道质量随时间变化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时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频机会型信道利用机制，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信道接入策略（频率），信道退出策略（时域）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060" y="3099487"/>
            <a:ext cx="4263999" cy="2040924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15168" y="3456065"/>
          <a:ext cx="411892" cy="43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1" name="Equation" r:id="rId2" imgW="5181600" imgH="5486400" progId="Equation.DSMT4">
                  <p:embed/>
                </p:oleObj>
              </mc:Choice>
              <mc:Fallback>
                <p:oleObj name="Equation" r:id="rId2" imgW="5181600" imgH="5486400" progId="Equation.DSMT4">
                  <p:embed/>
                  <p:pic>
                    <p:nvPicPr>
                      <p:cNvPr id="0" name="图片 307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168" y="3456065"/>
                        <a:ext cx="411892" cy="436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03975" y="3891650"/>
          <a:ext cx="4365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2" name="Equation" r:id="rId4" imgW="5486400" imgH="5486400" progId="Equation.DSMT4">
                  <p:embed/>
                </p:oleObj>
              </mc:Choice>
              <mc:Fallback>
                <p:oleObj name="Equation" r:id="rId4" imgW="5486400" imgH="5486400" progId="Equation.DSMT4">
                  <p:embed/>
                  <p:pic>
                    <p:nvPicPr>
                      <p:cNvPr id="0" name="图片 307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3975" y="3891650"/>
                        <a:ext cx="436562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26200" y="4328212"/>
          <a:ext cx="4127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3" name="Equation" r:id="rId6" imgW="5181600" imgH="5486400" progId="Equation.DSMT4">
                  <p:embed/>
                </p:oleObj>
              </mc:Choice>
              <mc:Fallback>
                <p:oleObj name="Equation" r:id="rId6" imgW="5181600" imgH="5486400" progId="Equation.DSMT4">
                  <p:embed/>
                  <p:pic>
                    <p:nvPicPr>
                      <p:cNvPr id="0" name="图片 307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6200" y="4328212"/>
                        <a:ext cx="412750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399275" y="4969562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4" name="Equation" r:id="rId8" imgW="3352800" imgH="5791200" progId="Equation.DSMT4">
                  <p:embed/>
                </p:oleObj>
              </mc:Choice>
              <mc:Fallback>
                <p:oleObj name="Equation" r:id="rId8" imgW="3352800" imgH="5791200" progId="Equation.DSMT4">
                  <p:embed/>
                  <p:pic>
                    <p:nvPicPr>
                      <p:cNvPr id="0" name="图片 307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99275" y="4969562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293080" y="4969561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5" name="Equation" r:id="rId10" imgW="3352800" imgH="5791200" progId="Equation.DSMT4">
                  <p:embed/>
                </p:oleObj>
              </mc:Choice>
              <mc:Fallback>
                <p:oleObj name="Equation" r:id="rId10" imgW="3352800" imgH="5791200" progId="Equation.DSMT4">
                  <p:embed/>
                  <p:pic>
                    <p:nvPicPr>
                      <p:cNvPr id="0" name="图片 3077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93080" y="4969561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693940" y="4969561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6" name="Equation" r:id="rId12" imgW="3352800" imgH="5791200" progId="Equation.DSMT4">
                  <p:embed/>
                </p:oleObj>
              </mc:Choice>
              <mc:Fallback>
                <p:oleObj name="Equation" r:id="rId12" imgW="3352800" imgH="5791200" progId="Equation.DSMT4">
                  <p:embed/>
                  <p:pic>
                    <p:nvPicPr>
                      <p:cNvPr id="0" name="图片 3078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93940" y="4969561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632886" y="4969561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7" name="Equation" r:id="rId14" imgW="3352800" imgH="5791200" progId="Equation.DSMT4">
                  <p:embed/>
                </p:oleObj>
              </mc:Choice>
              <mc:Fallback>
                <p:oleObj name="Equation" r:id="rId14" imgW="3352800" imgH="5791200" progId="Equation.DSMT4">
                  <p:embed/>
                  <p:pic>
                    <p:nvPicPr>
                      <p:cNvPr id="0" name="图片 3078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32886" y="4969561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973600" y="4969560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8" name="Equation" r:id="rId16" imgW="3352800" imgH="5791200" progId="Equation.DSMT4">
                  <p:embed/>
                </p:oleObj>
              </mc:Choice>
              <mc:Fallback>
                <p:oleObj name="Equation" r:id="rId16" imgW="3352800" imgH="5791200" progId="Equation.DSMT4">
                  <p:embed/>
                  <p:pic>
                    <p:nvPicPr>
                      <p:cNvPr id="0" name="图片 3078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73600" y="4969560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912546" y="4969560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9" name="Equation" r:id="rId18" imgW="3352800" imgH="5791200" progId="Equation.DSMT4">
                  <p:embed/>
                </p:oleObj>
              </mc:Choice>
              <mc:Fallback>
                <p:oleObj name="Equation" r:id="rId18" imgW="3352800" imgH="5791200" progId="Equation.DSMT4">
                  <p:embed/>
                  <p:pic>
                    <p:nvPicPr>
                      <p:cNvPr id="0" name="图片 3078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12546" y="4969560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5931797" y="3797805"/>
            <a:ext cx="2899969" cy="410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最优化单跳平均速率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519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：基于测量的机会型信道利用机制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通过控制信道握手开始频谱探测</a:t>
            </a:r>
            <a:endParaRPr lang="en-US" altLang="zh-CN" sz="16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依序列探测，按载波感知结果</a:t>
            </a:r>
            <a:r>
              <a:rPr lang="zh-CN" altLang="en-US" sz="16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切换（有数据传输），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或</a:t>
            </a:r>
            <a:r>
              <a:rPr lang="zh-CN" altLang="en-US" sz="16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竞争接入（无数据传输）</a:t>
            </a:r>
            <a:endParaRPr lang="en-US" altLang="zh-CN" sz="16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传输过程中周期性探测信道质量，按反馈结果决定继续接入或</a:t>
            </a:r>
            <a:r>
              <a:rPr lang="zh-CN" altLang="en-US" sz="16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释放另搜</a:t>
            </a:r>
            <a:endParaRPr lang="en-US" altLang="zh-CN" sz="16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文章中没有说明，收发端是如何探测同步的</a:t>
            </a:r>
            <a:endParaRPr lang="zh-CN" altLang="en-US" sz="1600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907" y="1460624"/>
            <a:ext cx="7354226" cy="2883014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：无线信道模型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信道按照大于相关带宽的尺度划分，每个信道独立瑞利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衰落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FSMC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建模：按信噪比划分状态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接收信噪比    指数分布：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状态转移概率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8977" y="3592846"/>
          <a:ext cx="2323113" cy="1608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2" name="Equation" r:id="rId1" imgW="31699200" imgH="21945600" progId="Equation.DSMT4">
                  <p:embed/>
                </p:oleObj>
              </mc:Choice>
              <mc:Fallback>
                <p:oleObj name="Equation" r:id="rId1" imgW="31699200" imgH="21945600" progId="Equation.DSMT4">
                  <p:embed/>
                  <p:pic>
                    <p:nvPicPr>
                      <p:cNvPr id="0" name="图片 319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977" y="3592846"/>
                        <a:ext cx="2323113" cy="1608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141105" y="2352463"/>
          <a:ext cx="289058" cy="37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3" name="Equation" r:id="rId3" imgW="3048000" imgH="3962400" progId="Equation.DSMT4">
                  <p:embed/>
                </p:oleObj>
              </mc:Choice>
              <mc:Fallback>
                <p:oleObj name="Equation" r:id="rId3" imgW="3048000" imgH="3962400" progId="Equation.DSMT4">
                  <p:embed/>
                  <p:pic>
                    <p:nvPicPr>
                      <p:cNvPr id="0" name="图片 319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1105" y="2352463"/>
                        <a:ext cx="289058" cy="37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674076" y="2265558"/>
          <a:ext cx="1573694" cy="56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4" name="Equation" r:id="rId5" imgW="32308800" imgH="11582400" progId="Equation.DSMT4">
                  <p:embed/>
                </p:oleObj>
              </mc:Choice>
              <mc:Fallback>
                <p:oleObj name="Equation" r:id="rId5" imgW="32308800" imgH="11582400" progId="Equation.DSMT4">
                  <p:embed/>
                  <p:pic>
                    <p:nvPicPr>
                      <p:cNvPr id="0" name="图片 319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4076" y="2265558"/>
                        <a:ext cx="1573694" cy="565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87033" y="3271645"/>
          <a:ext cx="3978934" cy="225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5" name="Equation" r:id="rId7" imgW="60350400" imgH="34137600" progId="Equation.DSMT4">
                  <p:embed/>
                </p:oleObj>
              </mc:Choice>
              <mc:Fallback>
                <p:oleObj name="Equation" r:id="rId7" imgW="60350400" imgH="34137600" progId="Equation.DSMT4">
                  <p:embed/>
                  <p:pic>
                    <p:nvPicPr>
                      <p:cNvPr id="0" name="图片 319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7033" y="3271645"/>
                        <a:ext cx="3978934" cy="225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461728" y="1737335"/>
          <a:ext cx="45894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" name="Equation" r:id="rId9" imgW="78028800" imgH="11582400" progId="Equation.DSMT4">
                  <p:embed/>
                </p:oleObj>
              </mc:Choice>
              <mc:Fallback>
                <p:oleObj name="Equation" r:id="rId9" imgW="78028800" imgH="11582400" progId="Equation.DSMT4">
                  <p:embed/>
                  <p:pic>
                    <p:nvPicPr>
                      <p:cNvPr id="0" name="图片 319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61728" y="1737335"/>
                        <a:ext cx="4589463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753482" y="4011755"/>
          <a:ext cx="2143382" cy="82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7" name="Equation" r:id="rId11" imgW="30784800" imgH="11887200" progId="Equation.DSMT4">
                  <p:embed/>
                </p:oleObj>
              </mc:Choice>
              <mc:Fallback>
                <p:oleObj name="Equation" r:id="rId11" imgW="30784800" imgH="11887200" progId="Equation.DSMT4">
                  <p:embed/>
                  <p:pic>
                    <p:nvPicPr>
                      <p:cNvPr id="0" name="图片 319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53482" y="4011755"/>
                        <a:ext cx="2143382" cy="827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753482" y="3586122"/>
            <a:ext cx="209533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门限穿越速率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80402" y="5569233"/>
            <a:ext cx="1788126" cy="410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FSMC</a:t>
            </a: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89375" y="5569278"/>
            <a:ext cx="1788126" cy="410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平均接收信噪比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456372" y="5569233"/>
          <a:ext cx="366760" cy="36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8" name="Equation" r:id="rId13" imgW="3352800" imgH="3352800" progId="Equation.DSMT4">
                  <p:embed/>
                </p:oleObj>
              </mc:Choice>
              <mc:Fallback>
                <p:oleObj name="Equation" r:id="rId13" imgW="3352800" imgH="3352800" progId="Equation.DSMT4">
                  <p:embed/>
                  <p:pic>
                    <p:nvPicPr>
                      <p:cNvPr id="0" name="图片 319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56372" y="5569233"/>
                        <a:ext cx="366760" cy="36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 bwMode="auto">
          <a:xfrm>
            <a:off x="5873578" y="5752613"/>
            <a:ext cx="601363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1" name="矩形 20"/>
          <p:cNvSpPr/>
          <p:nvPr/>
        </p:nvSpPr>
        <p:spPr>
          <a:xfrm>
            <a:off x="1536100" y="5578968"/>
            <a:ext cx="1788126" cy="410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物理移动速度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409513" y="2297042"/>
          <a:ext cx="2523010" cy="560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9" name="Equation" r:id="rId15" imgW="46634400" imgH="10363200" progId="Equation.DSMT4">
                  <p:embed/>
                </p:oleObj>
              </mc:Choice>
              <mc:Fallback>
                <p:oleObj name="Equation" r:id="rId15" imgW="46634400" imgH="10363200" progId="Equation.DSMT4">
                  <p:embed/>
                  <p:pic>
                    <p:nvPicPr>
                      <p:cNvPr id="0" name="图片 319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09513" y="2297042"/>
                        <a:ext cx="2523010" cy="560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：单跳平均速率计算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73" y="1510972"/>
            <a:ext cx="9088727" cy="353060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 bwMode="auto">
          <a:xfrm>
            <a:off x="486032" y="2616504"/>
            <a:ext cx="840260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8" name="直接箭头连接符 17"/>
          <p:cNvCxnSpPr/>
          <p:nvPr/>
        </p:nvCxnSpPr>
        <p:spPr bwMode="auto">
          <a:xfrm>
            <a:off x="1326292" y="4025174"/>
            <a:ext cx="1334530" cy="8238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20" name="直接箭头连接符 19"/>
          <p:cNvCxnSpPr/>
          <p:nvPr/>
        </p:nvCxnSpPr>
        <p:spPr bwMode="auto">
          <a:xfrm>
            <a:off x="2660822" y="4502969"/>
            <a:ext cx="84849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27" name="直接箭头连接符 26"/>
          <p:cNvCxnSpPr/>
          <p:nvPr/>
        </p:nvCxnSpPr>
        <p:spPr bwMode="auto">
          <a:xfrm>
            <a:off x="3509319" y="4884480"/>
            <a:ext cx="1771135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29" name="直接箭头连接符 28"/>
          <p:cNvCxnSpPr/>
          <p:nvPr/>
        </p:nvCxnSpPr>
        <p:spPr bwMode="auto">
          <a:xfrm>
            <a:off x="5283719" y="4892717"/>
            <a:ext cx="1771135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85971" y="2616229"/>
          <a:ext cx="292100" cy="41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2" name="Equation" r:id="rId2" imgW="4267200" imgH="6096000" progId="Equation.DSMT4">
                  <p:embed/>
                </p:oleObj>
              </mc:Choice>
              <mc:Fallback>
                <p:oleObj name="Equation" r:id="rId2" imgW="4267200" imgH="6096000" progId="Equation.DSMT4">
                  <p:embed/>
                  <p:pic>
                    <p:nvPicPr>
                      <p:cNvPr id="0" name="图片 3296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971" y="2616229"/>
                        <a:ext cx="292100" cy="417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847507" y="4025174"/>
          <a:ext cx="292100" cy="41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3" name="Equation" r:id="rId4" imgW="4267200" imgH="6096000" progId="Equation.DSMT4">
                  <p:embed/>
                </p:oleObj>
              </mc:Choice>
              <mc:Fallback>
                <p:oleObj name="Equation" r:id="rId4" imgW="4267200" imgH="6096000" progId="Equation.DSMT4">
                  <p:embed/>
                  <p:pic>
                    <p:nvPicPr>
                      <p:cNvPr id="0" name="图片 3296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7507" y="4025174"/>
                        <a:ext cx="292100" cy="417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895943" y="4491907"/>
          <a:ext cx="292100" cy="41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4" name="Equation" r:id="rId6" imgW="4267200" imgH="6096000" progId="Equation.DSMT4">
                  <p:embed/>
                </p:oleObj>
              </mc:Choice>
              <mc:Fallback>
                <p:oleObj name="Equation" r:id="rId6" imgW="4267200" imgH="6096000" progId="Equation.DSMT4">
                  <p:embed/>
                  <p:pic>
                    <p:nvPicPr>
                      <p:cNvPr id="0" name="图片 3296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943" y="4491907"/>
                        <a:ext cx="292100" cy="417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4264443" y="4810914"/>
          <a:ext cx="271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5" name="Equation" r:id="rId8" imgW="3962400" imgH="5486400" progId="Equation.DSMT4">
                  <p:embed/>
                </p:oleObj>
              </mc:Choice>
              <mc:Fallback>
                <p:oleObj name="Equation" r:id="rId8" imgW="3962400" imgH="5486400" progId="Equation.DSMT4">
                  <p:embed/>
                  <p:pic>
                    <p:nvPicPr>
                      <p:cNvPr id="0" name="图片 3297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4443" y="4810914"/>
                        <a:ext cx="271463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6050881" y="4848453"/>
          <a:ext cx="271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6" name="Equation" r:id="rId10" imgW="3962400" imgH="5486400" progId="Equation.DSMT4">
                  <p:embed/>
                </p:oleObj>
              </mc:Choice>
              <mc:Fallback>
                <p:oleObj name="Equation" r:id="rId10" imgW="3962400" imgH="5486400" progId="Equation.DSMT4">
                  <p:embed/>
                  <p:pic>
                    <p:nvPicPr>
                      <p:cNvPr id="0" name="图片 3297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50881" y="4848453"/>
                        <a:ext cx="271463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/>
          <p:nvPr/>
        </p:nvCxnSpPr>
        <p:spPr bwMode="auto">
          <a:xfrm>
            <a:off x="486032" y="1673271"/>
            <a:ext cx="302328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38" name="直接箭头连接符 37"/>
          <p:cNvCxnSpPr/>
          <p:nvPr/>
        </p:nvCxnSpPr>
        <p:spPr bwMode="auto">
          <a:xfrm>
            <a:off x="3509319" y="1673271"/>
            <a:ext cx="3542270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41" name="文本框 40"/>
          <p:cNvSpPr txBox="1"/>
          <p:nvPr/>
        </p:nvSpPr>
        <p:spPr>
          <a:xfrm>
            <a:off x="1326292" y="1301842"/>
            <a:ext cx="1569651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Channel Probing</a:t>
            </a:r>
            <a:endParaRPr lang="zh-CN" altLang="en-US" sz="1200" b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599636" y="1301842"/>
            <a:ext cx="1569651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Data Transmission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4811932" y="4515326"/>
            <a:ext cx="46852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46" name="直接连接符 45"/>
          <p:cNvCxnSpPr/>
          <p:nvPr/>
        </p:nvCxnSpPr>
        <p:spPr bwMode="auto">
          <a:xfrm>
            <a:off x="4811932" y="4393120"/>
            <a:ext cx="0" cy="252996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/>
          </a:ln>
        </p:spPr>
      </p:cxnSp>
      <p:cxnSp>
        <p:nvCxnSpPr>
          <p:cNvPr id="47" name="直接连接符 46"/>
          <p:cNvCxnSpPr/>
          <p:nvPr/>
        </p:nvCxnSpPr>
        <p:spPr bwMode="auto">
          <a:xfrm>
            <a:off x="5280454" y="4393120"/>
            <a:ext cx="0" cy="252996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/>
          </a:ln>
        </p:spPr>
      </p:cxnSp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4900143" y="4458791"/>
          <a:ext cx="2921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7" name="Equation" r:id="rId12" imgW="4267200" imgH="5486400" progId="Equation.DSMT4">
                  <p:embed/>
                </p:oleObj>
              </mc:Choice>
              <mc:Fallback>
                <p:oleObj name="Equation" r:id="rId12" imgW="4267200" imgH="5486400" progId="Equation.DSMT4">
                  <p:embed/>
                  <p:pic>
                    <p:nvPicPr>
                      <p:cNvPr id="0" name="图片 3297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00143" y="4458791"/>
                        <a:ext cx="29210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1386291" y="4380009"/>
          <a:ext cx="1246450" cy="3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8" name="Equation" r:id="rId14" imgW="20421600" imgH="6096000" progId="Equation.DSMT4">
                  <p:embed/>
                </p:oleObj>
              </mc:Choice>
              <mc:Fallback>
                <p:oleObj name="Equation" r:id="rId14" imgW="20421600" imgH="6096000" progId="Equation.DSMT4">
                  <p:embed/>
                  <p:pic>
                    <p:nvPicPr>
                      <p:cNvPr id="0" name="图片 3297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86291" y="4380009"/>
                        <a:ext cx="1246450" cy="37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4044360" y="5320580"/>
          <a:ext cx="3007229" cy="69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9" name="Equation" r:id="rId16" imgW="57912000" imgH="13411200" progId="Equation.DSMT4">
                  <p:embed/>
                </p:oleObj>
              </mc:Choice>
              <mc:Fallback>
                <p:oleObj name="Equation" r:id="rId16" imgW="57912000" imgH="13411200" progId="Equation.DSMT4">
                  <p:embed/>
                  <p:pic>
                    <p:nvPicPr>
                      <p:cNvPr id="0" name="图片 3297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44360" y="5320580"/>
                        <a:ext cx="3007229" cy="696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1326291" y="5262876"/>
            <a:ext cx="209533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传输信息量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1756247" y="5665271"/>
            <a:ext cx="1328823" cy="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/>
          </a:ln>
        </p:spPr>
      </p:cxnSp>
      <p:sp>
        <p:nvSpPr>
          <p:cNvPr id="54" name="文本框 53"/>
          <p:cNvSpPr txBox="1"/>
          <p:nvPr/>
        </p:nvSpPr>
        <p:spPr>
          <a:xfrm>
            <a:off x="1326292" y="5758825"/>
            <a:ext cx="209533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传输总时间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68416" y="5489610"/>
            <a:ext cx="14790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平均速率</a:t>
            </a:r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=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2039899" y="3252179"/>
            <a:ext cx="0" cy="252996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/>
          </a:ln>
        </p:spPr>
      </p:cxnSp>
      <p:cxnSp>
        <p:nvCxnSpPr>
          <p:cNvPr id="57" name="直接连接符 56"/>
          <p:cNvCxnSpPr/>
          <p:nvPr/>
        </p:nvCxnSpPr>
        <p:spPr bwMode="auto">
          <a:xfrm>
            <a:off x="2660822" y="3252179"/>
            <a:ext cx="0" cy="252996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/>
          </a:ln>
        </p:spPr>
      </p:cxnSp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1827750" y="3020918"/>
          <a:ext cx="212149" cy="29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0" name="Equation" r:id="rId18" imgW="3962400" imgH="5486400" progId="Equation.DSMT4">
                  <p:embed/>
                </p:oleObj>
              </mc:Choice>
              <mc:Fallback>
                <p:oleObj name="Equation" r:id="rId18" imgW="3962400" imgH="5486400" progId="Equation.DSMT4">
                  <p:embed/>
                  <p:pic>
                    <p:nvPicPr>
                      <p:cNvPr id="0" name="图片 3297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27750" y="3020918"/>
                        <a:ext cx="212149" cy="292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2217331" y="2994416"/>
          <a:ext cx="269604" cy="345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1" name="Equation" r:id="rId20" imgW="4267200" imgH="5486400" progId="Equation.DSMT4">
                  <p:embed/>
                </p:oleObj>
              </mc:Choice>
              <mc:Fallback>
                <p:oleObj name="Equation" r:id="rId20" imgW="4267200" imgH="5486400" progId="Equation.DSMT4">
                  <p:embed/>
                  <p:pic>
                    <p:nvPicPr>
                      <p:cNvPr id="0" name="图片 3297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17331" y="2994416"/>
                        <a:ext cx="269604" cy="345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直接箭头连接符 59"/>
          <p:cNvCxnSpPr/>
          <p:nvPr/>
        </p:nvCxnSpPr>
        <p:spPr bwMode="auto">
          <a:xfrm>
            <a:off x="2039899" y="3378677"/>
            <a:ext cx="59284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63" name="直接箭头连接符 62"/>
          <p:cNvCxnSpPr/>
          <p:nvPr/>
        </p:nvCxnSpPr>
        <p:spPr bwMode="auto">
          <a:xfrm>
            <a:off x="1777322" y="3378677"/>
            <a:ext cx="26257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</p:spTree>
    <p:custDataLst>
      <p:tags r:id="rId2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403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：二维最佳停止问题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考虑信道的时变性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最优解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5109659" y="2131181"/>
          <a:ext cx="3007229" cy="69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0" name="Equation" r:id="rId1" imgW="57912000" imgH="13411200" progId="Equation.DSMT4">
                  <p:embed/>
                </p:oleObj>
              </mc:Choice>
              <mc:Fallback>
                <p:oleObj name="Equation" r:id="rId1" imgW="57912000" imgH="13411200" progId="Equation.DSMT4">
                  <p:embed/>
                  <p:pic>
                    <p:nvPicPr>
                      <p:cNvPr id="0" name="图片 338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9659" y="2131181"/>
                        <a:ext cx="3007229" cy="696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16202" y="2131181"/>
          <a:ext cx="2874609" cy="72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1" name="Equation" r:id="rId3" imgW="48158400" imgH="12192000" progId="Equation.DSMT4">
                  <p:embed/>
                </p:oleObj>
              </mc:Choice>
              <mc:Fallback>
                <p:oleObj name="Equation" r:id="rId3" imgW="48158400" imgH="12192000" progId="Equation.DSMT4">
                  <p:embed/>
                  <p:pic>
                    <p:nvPicPr>
                      <p:cNvPr id="0" name="图片 338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6202" y="2131181"/>
                        <a:ext cx="2874609" cy="727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69309" y="3491884"/>
          <a:ext cx="6005379" cy="55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2" name="Equation" r:id="rId5" imgW="78943200" imgH="7315200" progId="Equation.DSMT4">
                  <p:embed/>
                </p:oleObj>
              </mc:Choice>
              <mc:Fallback>
                <p:oleObj name="Equation" r:id="rId5" imgW="78943200" imgH="7315200" progId="Equation.DSMT4">
                  <p:embed/>
                  <p:pic>
                    <p:nvPicPr>
                      <p:cNvPr id="0" name="图片 338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9309" y="3491884"/>
                        <a:ext cx="6005379" cy="55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16209" y="4109607"/>
          <a:ext cx="4648202" cy="79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3" name="Equation" r:id="rId7" imgW="67665600" imgH="11582400" progId="Equation.DSMT4">
                  <p:embed/>
                </p:oleObj>
              </mc:Choice>
              <mc:Fallback>
                <p:oleObj name="Equation" r:id="rId7" imgW="67665600" imgH="11582400" progId="Equation.DSMT4">
                  <p:embed/>
                  <p:pic>
                    <p:nvPicPr>
                      <p:cNvPr id="0" name="图片 338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6209" y="4109607"/>
                        <a:ext cx="4648202" cy="79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/>
          <p:cNvSpPr/>
          <p:nvPr/>
        </p:nvSpPr>
        <p:spPr>
          <a:xfrm>
            <a:off x="1744999" y="5127397"/>
            <a:ext cx="5190622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瑞利信道下，策略呈门限特性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仿真设置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载波中心频率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500M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，信道带宽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2M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，传输速率间隔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1M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，包长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1ms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场景移动速度 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1-15m/s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，平均接收信噪比 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1-15dB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，最大多普勒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1-25Hz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对照组：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OT,OCA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OT(Opportunistic Transmission):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不进行信道选择，随信道状态的变化而采用速率自适应提高容量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OCA(Opportunistic Channel)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：序列性探测信道，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选择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最佳信道接入，以常数时间     接入，假设信道状态在     时间内不变</a:t>
            </a: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27929" y="1896900"/>
          <a:ext cx="315271" cy="385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4" name="Equation" r:id="rId1" imgW="2743200" imgH="3352800" progId="Equation.DSMT4">
                  <p:embed/>
                </p:oleObj>
              </mc:Choice>
              <mc:Fallback>
                <p:oleObj name="Equation" r:id="rId1" imgW="2743200" imgH="3352800" progId="Equation.DSMT4">
                  <p:embed/>
                  <p:pic>
                    <p:nvPicPr>
                      <p:cNvPr id="0" name="图片 359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7929" y="1896900"/>
                        <a:ext cx="315271" cy="385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972383" y="1832531"/>
          <a:ext cx="325920" cy="4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5" name="Equation" r:id="rId3" imgW="3962400" imgH="5486400" progId="Equation.DSMT4">
                  <p:embed/>
                </p:oleObj>
              </mc:Choice>
              <mc:Fallback>
                <p:oleObj name="Equation" r:id="rId3" imgW="3962400" imgH="5486400" progId="Equation.DSMT4">
                  <p:embed/>
                  <p:pic>
                    <p:nvPicPr>
                      <p:cNvPr id="0" name="图片 359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2383" y="1832531"/>
                        <a:ext cx="325920" cy="44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01741" y="4114362"/>
          <a:ext cx="2540515" cy="639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6" name="Equation" r:id="rId5" imgW="41148000" imgH="10363200" progId="Equation.DSMT4">
                  <p:embed/>
                </p:oleObj>
              </mc:Choice>
              <mc:Fallback>
                <p:oleObj name="Equation" r:id="rId5" imgW="41148000" imgH="10363200" progId="Equation.DSMT4">
                  <p:embed/>
                  <p:pic>
                    <p:nvPicPr>
                      <p:cNvPr id="0" name="图片 359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1741" y="4114362"/>
                        <a:ext cx="2540515" cy="639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233313" y="5221637"/>
          <a:ext cx="268416" cy="402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7" name="Equation" r:id="rId7" imgW="3657600" imgH="5486400" progId="Equation.DSMT4">
                  <p:embed/>
                </p:oleObj>
              </mc:Choice>
              <mc:Fallback>
                <p:oleObj name="Equation" r:id="rId7" imgW="3657600" imgH="5486400" progId="Equation.DSMT4">
                  <p:embed/>
                  <p:pic>
                    <p:nvPicPr>
                      <p:cNvPr id="0" name="图片 359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3313" y="5221637"/>
                        <a:ext cx="268416" cy="402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702378" y="1471095"/>
          <a:ext cx="261037" cy="361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8" name="Equation" r:id="rId9" imgW="3962400" imgH="5486400" progId="Equation.DSMT4">
                  <p:embed/>
                </p:oleObj>
              </mc:Choice>
              <mc:Fallback>
                <p:oleObj name="Equation" r:id="rId9" imgW="3962400" imgH="5486400" progId="Equation.DSMT4">
                  <p:embed/>
                  <p:pic>
                    <p:nvPicPr>
                      <p:cNvPr id="0" name="图片 359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02378" y="1471095"/>
                        <a:ext cx="261037" cy="361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104200" y="5218188"/>
          <a:ext cx="268416" cy="402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9" name="Equation" r:id="rId11" imgW="3657600" imgH="5486400" progId="Equation.DSMT4">
                  <p:embed/>
                </p:oleObj>
              </mc:Choice>
              <mc:Fallback>
                <p:oleObj name="Equation" r:id="rId11" imgW="3657600" imgH="5486400" progId="Equation.DSMT4">
                  <p:embed/>
                  <p:pic>
                    <p:nvPicPr>
                      <p:cNvPr id="0" name="图片 359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4200" y="5218188"/>
                        <a:ext cx="268416" cy="402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296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吞吐率与无线环境关系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单用户，            ，             ，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216" y="2073484"/>
            <a:ext cx="3749872" cy="28535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74621" y="1477832"/>
          <a:ext cx="1168832" cy="40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0" name="Equation" r:id="rId2" imgW="15849600" imgH="5486400" progId="Equation.DSMT4">
                  <p:embed/>
                </p:oleObj>
              </mc:Choice>
              <mc:Fallback>
                <p:oleObj name="Equation" r:id="rId2" imgW="15849600" imgH="5486400" progId="Equation.DSMT4">
                  <p:embed/>
                  <p:pic>
                    <p:nvPicPr>
                      <p:cNvPr id="0" name="图片 369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4621" y="1477832"/>
                        <a:ext cx="1168832" cy="404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170891" y="1460083"/>
          <a:ext cx="1327493" cy="44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1" name="Equation" r:id="rId4" imgW="17373600" imgH="5791200" progId="Equation.DSMT4">
                  <p:embed/>
                </p:oleObj>
              </mc:Choice>
              <mc:Fallback>
                <p:oleObj name="Equation" r:id="rId4" imgW="17373600" imgH="5791200" progId="Equation.DSMT4">
                  <p:embed/>
                  <p:pic>
                    <p:nvPicPr>
                      <p:cNvPr id="0" name="图片 369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0891" y="1460083"/>
                        <a:ext cx="1327493" cy="440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630793" y="1515800"/>
          <a:ext cx="805439" cy="30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2" name="Equation" r:id="rId6" imgW="11277600" imgH="4267200" progId="Equation.DSMT4">
                  <p:embed/>
                </p:oleObj>
              </mc:Choice>
              <mc:Fallback>
                <p:oleObj name="Equation" r:id="rId6" imgW="11277600" imgH="4267200" progId="Equation.DSMT4">
                  <p:embed/>
                  <p:pic>
                    <p:nvPicPr>
                      <p:cNvPr id="0" name="图片 369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0793" y="1515800"/>
                        <a:ext cx="805439" cy="304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0793" y="2109426"/>
            <a:ext cx="3778722" cy="2853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矩形 16"/>
          <p:cNvSpPr/>
          <p:nvPr/>
        </p:nvSpPr>
        <p:spPr>
          <a:xfrm>
            <a:off x="609600" y="5098549"/>
            <a:ext cx="3685488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OCAR</a:t>
            </a: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在信道条件不好时优势明显</a:t>
            </a:r>
            <a:endParaRPr lang="en-US" altLang="zh-CN" sz="1400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频谱的分集增益在接收条件不好时体现</a:t>
            </a:r>
            <a:endParaRPr lang="zh-CN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98384" y="5098549"/>
            <a:ext cx="4418945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信道变化越快，探测所占比例上升</a:t>
            </a:r>
            <a:r>
              <a:rPr lang="zh-CN" altLang="en-US" sz="1400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传输速率下降</a:t>
            </a:r>
            <a:endParaRPr lang="en-US" altLang="zh-CN" sz="1400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信道变化越快，频域分集的优势减少</a:t>
            </a:r>
            <a:endParaRPr lang="zh-CN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277270" y="933449"/>
          <a:ext cx="794016" cy="48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3" name="Equation" r:id="rId9" imgW="10058400" imgH="6096000" progId="Equation.DSMT4">
                  <p:embed/>
                </p:oleObj>
              </mc:Choice>
              <mc:Fallback>
                <p:oleObj name="Equation" r:id="rId9" imgW="10058400" imgH="6096000" progId="Equation.DSMT4">
                  <p:embed/>
                  <p:pic>
                    <p:nvPicPr>
                      <p:cNvPr id="0" name="图片 369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77270" y="933449"/>
                        <a:ext cx="794016" cy="481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296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接入时延与无线环境         关系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单用户，            ，             ，</a:t>
            </a: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74621" y="1477832"/>
          <a:ext cx="1168832" cy="40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5" name="Equation" r:id="rId1" imgW="15849600" imgH="5486400" progId="Equation.DSMT4">
                  <p:embed/>
                </p:oleObj>
              </mc:Choice>
              <mc:Fallback>
                <p:oleObj name="Equation" r:id="rId1" imgW="15849600" imgH="5486400" progId="Equation.DSMT4">
                  <p:embed/>
                  <p:pic>
                    <p:nvPicPr>
                      <p:cNvPr id="0" name="图片 379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4621" y="1477832"/>
                        <a:ext cx="1168832" cy="404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170891" y="1460083"/>
          <a:ext cx="1327493" cy="44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6" name="Equation" r:id="rId3" imgW="17373600" imgH="5791200" progId="Equation.DSMT4">
                  <p:embed/>
                </p:oleObj>
              </mc:Choice>
              <mc:Fallback>
                <p:oleObj name="Equation" r:id="rId3" imgW="17373600" imgH="5791200" progId="Equation.DSMT4">
                  <p:embed/>
                  <p:pic>
                    <p:nvPicPr>
                      <p:cNvPr id="0" name="图片 379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0891" y="1460083"/>
                        <a:ext cx="1327493" cy="440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630793" y="1515800"/>
          <a:ext cx="805439" cy="30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7" name="Equation" r:id="rId5" imgW="11277600" imgH="4267200" progId="Equation.DSMT4">
                  <p:embed/>
                </p:oleObj>
              </mc:Choice>
              <mc:Fallback>
                <p:oleObj name="Equation" r:id="rId5" imgW="11277600" imgH="4267200" progId="Equation.DSMT4">
                  <p:embed/>
                  <p:pic>
                    <p:nvPicPr>
                      <p:cNvPr id="0" name="图片 379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30793" y="1515800"/>
                        <a:ext cx="805439" cy="304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636633" y="5318922"/>
            <a:ext cx="4418945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吞吐率的提升以接入时延增加为代价</a:t>
            </a:r>
            <a:endParaRPr lang="en-US" altLang="zh-CN" sz="1400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以时延换吞吐率的效率衡量，</a:t>
            </a:r>
            <a:r>
              <a:rPr lang="en-US" altLang="zh-CN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OCAR</a:t>
            </a:r>
            <a:r>
              <a:rPr lang="zh-CN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</a:t>
            </a:r>
            <a:r>
              <a:rPr lang="zh-CN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的两倍</a:t>
            </a:r>
            <a:endParaRPr lang="zh-CN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687" y="1854761"/>
            <a:ext cx="4127672" cy="33269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8384" y="1849662"/>
            <a:ext cx="4158550" cy="3279983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27272" y="3745225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8" name="Equation" r:id="rId9" imgW="19812000" imgH="10058400" progId="Equation.DSMT4">
                  <p:embed/>
                </p:oleObj>
              </mc:Choice>
              <mc:Fallback>
                <p:oleObj name="Equation" r:id="rId9" imgW="19812000" imgH="10058400" progId="Equation.DSMT4">
                  <p:embed/>
                  <p:pic>
                    <p:nvPicPr>
                      <p:cNvPr id="0" name="图片 379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7272" y="3745225"/>
                        <a:ext cx="825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505502" y="3627567"/>
          <a:ext cx="774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9" name="Equation" r:id="rId11" imgW="18592800" imgH="10058400" progId="Equation.DSMT4">
                  <p:embed/>
                </p:oleObj>
              </mc:Choice>
              <mc:Fallback>
                <p:oleObj name="Equation" r:id="rId11" imgW="18592800" imgH="10058400" progId="Equation.DSMT4">
                  <p:embed/>
                  <p:pic>
                    <p:nvPicPr>
                      <p:cNvPr id="0" name="图片 3796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05502" y="3627567"/>
                        <a:ext cx="774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972470" y="913211"/>
          <a:ext cx="794016" cy="48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0" name="Equation" r:id="rId13" imgW="10058400" imgH="6096000" progId="Equation.DSMT4">
                  <p:embed/>
                </p:oleObj>
              </mc:Choice>
              <mc:Fallback>
                <p:oleObj name="Equation" r:id="rId13" imgW="10058400" imgH="6096000" progId="Equation.DSMT4">
                  <p:embed/>
                  <p:pic>
                    <p:nvPicPr>
                      <p:cNvPr id="0" name="图片 3796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72470" y="913211"/>
                        <a:ext cx="794016" cy="481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242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多用户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42276" y="1404938"/>
          <a:ext cx="43513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1" imgW="60960000" imgH="5486400" progId="Equation.DSMT4">
                  <p:embed/>
                </p:oleObj>
              </mc:Choice>
              <mc:Fallback>
                <p:oleObj name="Equation" r:id="rId1" imgW="60960000" imgH="5486400" progId="Equation.DSMT4">
                  <p:embed/>
                  <p:pic>
                    <p:nvPicPr>
                      <p:cNvPr id="0" name="图片 389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2276" y="1404938"/>
                        <a:ext cx="4351337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4" y="2023275"/>
            <a:ext cx="4648200" cy="3429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291955" y="5511522"/>
            <a:ext cx="5545799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多用户下</a:t>
            </a:r>
            <a:r>
              <a:rPr lang="en-US" altLang="zh-CN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OCAR</a:t>
            </a: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系统容量更大</a:t>
            </a:r>
            <a:endParaRPr lang="en-US" altLang="zh-CN" sz="1400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多用户下探测时延增加，平均吞吐率减小</a:t>
            </a:r>
            <a:r>
              <a:rPr lang="en-US" altLang="zh-CN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OCAR</a:t>
            </a: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比</a:t>
            </a:r>
            <a:r>
              <a:rPr lang="en-US" altLang="zh-CN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</a:t>
            </a: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更加鲁棒</a:t>
            </a:r>
            <a:endParaRPr lang="zh-CN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855" y="2183027"/>
            <a:ext cx="3783582" cy="3019222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421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总结</a:t>
            </a: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考虑了信道的时变性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探测的同时避免了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干扰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给出分布式协议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没有计算多用户竞争探测的时延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没有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考虑收发端探测同步如何进行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频谱分配问题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中心频点和带宽同时要确定，没有特定的信道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方法：准则          模型          方法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2013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228850" y="381571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454400" y="381571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09980" y="4245926"/>
            <a:ext cx="2261403" cy="1180864"/>
            <a:chOff x="6078500" y="2139275"/>
            <a:chExt cx="2261403" cy="1180864"/>
          </a:xfrm>
        </p:grpSpPr>
        <p:sp>
          <p:nvSpPr>
            <p:cNvPr id="12" name="矩形 11"/>
            <p:cNvSpPr/>
            <p:nvPr/>
          </p:nvSpPr>
          <p:spPr>
            <a:xfrm>
              <a:off x="649442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准则</a:t>
              </a:r>
              <a:endPara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78500" y="2982954"/>
              <a:ext cx="226140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确定分配准则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sp>
        <p:nvSpPr>
          <p:cNvPr id="14" name="右箭头 13"/>
          <p:cNvSpPr/>
          <p:nvPr/>
        </p:nvSpPr>
        <p:spPr>
          <a:xfrm>
            <a:off x="3377565" y="4568190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71875" y="4245926"/>
            <a:ext cx="1691005" cy="1427480"/>
            <a:chOff x="6172480" y="2139275"/>
            <a:chExt cx="1691005" cy="1427480"/>
          </a:xfrm>
        </p:grpSpPr>
        <p:sp>
          <p:nvSpPr>
            <p:cNvPr id="17" name="矩形 16"/>
            <p:cNvSpPr/>
            <p:nvPr/>
          </p:nvSpPr>
          <p:spPr>
            <a:xfrm>
              <a:off x="634964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模型</a:t>
              </a:r>
              <a:endPara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72480" y="2983190"/>
              <a:ext cx="169100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由目标构建优化模型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sp>
        <p:nvSpPr>
          <p:cNvPr id="19" name="右箭头 18"/>
          <p:cNvSpPr/>
          <p:nvPr/>
        </p:nvSpPr>
        <p:spPr>
          <a:xfrm>
            <a:off x="5676900" y="456755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281420" y="4245610"/>
            <a:ext cx="1542415" cy="1457960"/>
            <a:chOff x="6260904" y="2139275"/>
            <a:chExt cx="1534160" cy="1457960"/>
          </a:xfrm>
        </p:grpSpPr>
        <p:sp>
          <p:nvSpPr>
            <p:cNvPr id="21" name="矩形 20"/>
            <p:cNvSpPr/>
            <p:nvPr/>
          </p:nvSpPr>
          <p:spPr>
            <a:xfrm>
              <a:off x="634964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方法</a:t>
              </a:r>
              <a:endPara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260904" y="2952075"/>
              <a:ext cx="153416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求解分配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方案</a:t>
              </a:r>
              <a:endPara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337310" y="2442845"/>
            <a:ext cx="3159760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频谱特征动态变化</a:t>
            </a:r>
            <a:endParaRPr lang="zh-CN" altLang="en-US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83505" y="2442845"/>
            <a:ext cx="3159760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Pu</a:t>
            </a: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Su</a:t>
            </a: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之间干扰</a:t>
            </a:r>
            <a:endParaRPr lang="zh-CN" altLang="en-US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网络频谱机会利用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无中心控制，无控制信道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每个节点在部分感知下独立感知接入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最大化传输速率并且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减小与主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用户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碰撞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779" y="2899151"/>
            <a:ext cx="7330440" cy="29260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77114" y="6027003"/>
            <a:ext cx="949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Decentralized Cognitive MAC for Opportunistic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S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pectrum Access in Ad Hoc Network: A POMDP Framework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JSAC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70" y="944244"/>
            <a:ext cx="69494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模型：部分感知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决策过程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898" y="1862913"/>
            <a:ext cx="3765550" cy="45256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53" y="1828404"/>
            <a:ext cx="5004435" cy="1214755"/>
          </a:xfrm>
          <a:prstGeom prst="rect">
            <a:avLst/>
          </a:prstGeom>
        </p:spPr>
      </p:pic>
      <p:sp>
        <p:nvSpPr>
          <p:cNvPr id="13" name="灯片编号占位符 7"/>
          <p:cNvSpPr txBox="1"/>
          <p:nvPr/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GB"/>
            </a:defPPr>
            <a:lvl1pPr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270" y="1747837"/>
            <a:ext cx="5004435" cy="12147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35755" y="3070225"/>
            <a:ext cx="147256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充分统计量：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16" name="对象 15"/>
          <p:cNvGraphicFramePr/>
          <p:nvPr/>
        </p:nvGraphicFramePr>
        <p:xfrm>
          <a:off x="4427855" y="3353435"/>
          <a:ext cx="26009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4" name="" r:id="rId3" imgW="2810510" imgH="428625" progId="Equation.DSMT4">
                  <p:embed/>
                </p:oleObj>
              </mc:Choice>
              <mc:Fallback>
                <p:oleObj name="" r:id="rId3" imgW="2810510" imgH="428625" progId="Equation.DSMT4">
                  <p:embed/>
                  <p:pic>
                    <p:nvPicPr>
                      <p:cNvPr id="0" name="图片 154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855" y="3353435"/>
                        <a:ext cx="260096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138939" y="4488190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决策：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25845" y="3837305"/>
            <a:ext cx="254000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时隙开始时，状态为</a:t>
            </a:r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的概率</a:t>
            </a:r>
            <a:endParaRPr lang="zh-CN" altLang="en-US" sz="1400" dirty="0" smtClean="0">
              <a:solidFill>
                <a:srgbClr val="000066"/>
              </a:solidFill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20" name="对象 19"/>
          <p:cNvGraphicFramePr/>
          <p:nvPr/>
        </p:nvGraphicFramePr>
        <p:xfrm>
          <a:off x="5681663" y="3746818"/>
          <a:ext cx="542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5" name="" r:id="rId5" imgW="447040" imgH="335915" progId="Equation.DSMT4">
                  <p:embed/>
                </p:oleObj>
              </mc:Choice>
              <mc:Fallback>
                <p:oleObj name="" r:id="rId5" imgW="447040" imgH="335915" progId="Equation.DSMT4">
                  <p:embed/>
                  <p:pic>
                    <p:nvPicPr>
                      <p:cNvPr id="0" name="图片 154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1663" y="3746818"/>
                        <a:ext cx="5429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919374" y="4308881"/>
            <a:ext cx="2493010" cy="507475"/>
            <a:chOff x="4726623" y="4233197"/>
            <a:chExt cx="2493010" cy="507475"/>
          </a:xfrm>
        </p:grpSpPr>
        <p:graphicFrame>
          <p:nvGraphicFramePr>
            <p:cNvPr id="18" name="对象 17"/>
            <p:cNvGraphicFramePr/>
            <p:nvPr/>
          </p:nvGraphicFramePr>
          <p:xfrm>
            <a:off x="4726623" y="4393327"/>
            <a:ext cx="612140" cy="347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56" name="" r:id="rId7" imgW="546735" imgH="349885" progId="Equation.DSMT4">
                    <p:embed/>
                  </p:oleObj>
                </mc:Choice>
                <mc:Fallback>
                  <p:oleObj name="" r:id="rId7" imgW="546735" imgH="349885" progId="Equation.DSMT4">
                    <p:embed/>
                    <p:pic>
                      <p:nvPicPr>
                        <p:cNvPr id="0" name="图片 154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26623" y="4393327"/>
                          <a:ext cx="612140" cy="347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右箭头 20"/>
            <p:cNvSpPr/>
            <p:nvPr/>
          </p:nvSpPr>
          <p:spPr>
            <a:xfrm>
              <a:off x="5338763" y="4529217"/>
              <a:ext cx="885825" cy="75565"/>
            </a:xfrm>
            <a:prstGeom prst="rightArrow">
              <a:avLst/>
            </a:prstGeom>
            <a:solidFill>
              <a:schemeClr val="accent4"/>
            </a:solidFill>
            <a:ln w="38100">
              <a:solidFill>
                <a:srgbClr val="000066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2" name="对象 21"/>
            <p:cNvGraphicFramePr/>
            <p:nvPr/>
          </p:nvGraphicFramePr>
          <p:xfrm>
            <a:off x="5615348" y="4233197"/>
            <a:ext cx="478086" cy="320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57" name="" r:id="rId9" imgW="316865" imgH="257810" progId="Equation.DSMT4">
                    <p:embed/>
                  </p:oleObj>
                </mc:Choice>
                <mc:Fallback>
                  <p:oleObj name="" r:id="rId9" imgW="316865" imgH="257810" progId="Equation.DSMT4">
                    <p:embed/>
                    <p:pic>
                      <p:nvPicPr>
                        <p:cNvPr id="0" name="图片 154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615348" y="4233197"/>
                          <a:ext cx="478086" cy="3206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/>
            <p:nvPr/>
          </p:nvGraphicFramePr>
          <p:xfrm>
            <a:off x="6309043" y="4383802"/>
            <a:ext cx="910590" cy="356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58" name="" r:id="rId11" imgW="802005" imgH="427990" progId="Equation.DSMT4">
                    <p:embed/>
                  </p:oleObj>
                </mc:Choice>
                <mc:Fallback>
                  <p:oleObj name="" r:id="rId11" imgW="802005" imgH="427990" progId="Equation.DSMT4">
                    <p:embed/>
                    <p:pic>
                      <p:nvPicPr>
                        <p:cNvPr id="0" name="图片 154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309043" y="4383802"/>
                          <a:ext cx="910590" cy="356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本框 23"/>
          <p:cNvSpPr txBox="1"/>
          <p:nvPr/>
        </p:nvSpPr>
        <p:spPr>
          <a:xfrm>
            <a:off x="4134803" y="5468448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准则：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25" name="对象 24"/>
          <p:cNvGraphicFramePr/>
          <p:nvPr/>
        </p:nvGraphicFramePr>
        <p:xfrm>
          <a:off x="4134803" y="5690656"/>
          <a:ext cx="4934585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9" name="" r:id="rId13" imgW="3697605" imgH="654050" progId="Equation.DSMT4">
                  <p:embed/>
                </p:oleObj>
              </mc:Choice>
              <mc:Fallback>
                <p:oleObj name="" r:id="rId13" imgW="3697605" imgH="654050" progId="Equation.DSMT4">
                  <p:embed/>
                  <p:pic>
                    <p:nvPicPr>
                      <p:cNvPr id="0" name="图片 154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34803" y="5690656"/>
                        <a:ext cx="4934585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4134803" y="4968125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收益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938381" y="4906169"/>
          <a:ext cx="2573575" cy="66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0" name="Equation" r:id="rId15" imgW="34137600" imgH="8839200" progId="Equation.DSMT4">
                  <p:embed/>
                </p:oleObj>
              </mc:Choice>
              <mc:Fallback>
                <p:oleObj name="Equation" r:id="rId15" imgW="34137600" imgH="8839200" progId="Equation.DSMT4">
                  <p:embed/>
                  <p:pic>
                    <p:nvPicPr>
                      <p:cNvPr id="0" name="图片 154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38381" y="4906169"/>
                        <a:ext cx="2573575" cy="666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" y="3268878"/>
            <a:ext cx="3782110" cy="27065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906" y="3225183"/>
            <a:ext cx="3766639" cy="299815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87070" y="944244"/>
            <a:ext cx="6949406" cy="3677930"/>
            <a:chOff x="687070" y="944245"/>
            <a:chExt cx="6949406" cy="3677930"/>
          </a:xfrm>
        </p:grpSpPr>
        <p:sp>
          <p:nvSpPr>
            <p:cNvPr id="7" name="文本框 6"/>
            <p:cNvSpPr txBox="1"/>
            <p:nvPr/>
          </p:nvSpPr>
          <p:spPr>
            <a:xfrm>
              <a:off x="687070" y="944245"/>
              <a:ext cx="6949406" cy="367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模型：部分感知</a:t>
              </a:r>
              <a:r>
                <a:rPr lang="en-US" altLang="zh-CN" sz="2400" dirty="0">
                  <a:latin typeface="+mn-lt"/>
                  <a:ea typeface="黑体" panose="02010609060101010101" pitchFamily="49" charset="-122"/>
                </a:rPr>
                <a:t>Markov</a:t>
              </a: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决策过程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信道Markov过程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变化      （</a:t>
              </a: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已知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）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感知：二元假设检验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虚警概率                       ，漏检测概率                        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   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2306133" y="2341537"/>
            <a:ext cx="1631054" cy="446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9" name="Equation" r:id="rId3" imgW="22250400" imgH="6096000" progId="Equation.DSMT4">
                    <p:embed/>
                  </p:oleObj>
                </mc:Choice>
                <mc:Fallback>
                  <p:oleObj name="Equation" r:id="rId3" imgW="22250400" imgH="6096000" progId="Equation.DSMT4">
                    <p:embed/>
                    <p:pic>
                      <p:nvPicPr>
                        <p:cNvPr id="0" name="图片 517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06133" y="2341537"/>
                          <a:ext cx="1631054" cy="4468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612343" y="2381705"/>
            <a:ext cx="1655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" name="Equation" r:id="rId5" imgW="22555200" imgH="6096000" progId="Equation.DSMT4">
                    <p:embed/>
                  </p:oleObj>
                </mc:Choice>
                <mc:Fallback>
                  <p:oleObj name="Equation" r:id="rId5" imgW="22555200" imgH="6096000" progId="Equation.DSMT4">
                    <p:embed/>
                    <p:pic>
                      <p:nvPicPr>
                        <p:cNvPr id="0" name="图片 51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12343" y="2381705"/>
                          <a:ext cx="1655763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3706165" y="1453538"/>
            <a:ext cx="462044" cy="462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1" name="Equation" r:id="rId7" imgW="5791200" imgH="5791200" progId="Equation.DSMT4">
                    <p:embed/>
                  </p:oleObj>
                </mc:Choice>
                <mc:Fallback>
                  <p:oleObj name="Equation" r:id="rId7" imgW="5791200" imgH="5791200" progId="Equation.DSMT4">
                    <p:embed/>
                    <p:pic>
                      <p:nvPicPr>
                        <p:cNvPr id="0" name="图片 517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06165" y="1453538"/>
                          <a:ext cx="462044" cy="4620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：假设无感知错误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接入策略固定，只需决定感知策略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利用更新方程计算当前状态概率分布时的最大收益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得到最优感知策略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问题：状态数随信道数指数增加，计算复杂度太高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定义</a:t>
            </a:r>
            <a:r>
              <a:rPr lang="zh-CN" altLang="en-US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                           ，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每个时隙开始时信道的空闲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概率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得到次优策略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305440" y="3641470"/>
          <a:ext cx="66484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8" name="Equation" r:id="rId1" imgW="108508800" imgH="11582400" progId="Equation.DSMT4">
                  <p:embed/>
                </p:oleObj>
              </mc:Choice>
              <mc:Fallback>
                <p:oleObj name="Equation" r:id="rId1" imgW="108508800" imgH="11582400" progId="Equation.DSMT4">
                  <p:embed/>
                  <p:pic>
                    <p:nvPicPr>
                      <p:cNvPr id="0" name="图片 144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5440" y="3641470"/>
                        <a:ext cx="664845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897239" y="4550112"/>
          <a:ext cx="820308" cy="30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9" name="Equation" r:id="rId3" imgW="12192000" imgH="4572000" progId="Equation.DSMT4">
                  <p:embed/>
                </p:oleObj>
              </mc:Choice>
              <mc:Fallback>
                <p:oleObj name="Equation" r:id="rId3" imgW="12192000" imgH="4572000" progId="Equation.DSMT4">
                  <p:embed/>
                  <p:pic>
                    <p:nvPicPr>
                      <p:cNvPr id="0" name="图片 144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7239" y="4550112"/>
                        <a:ext cx="820308" cy="307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282264" y="192641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0" name="Equation" r:id="rId5" imgW="28956000" imgH="11582400" progId="Equation.DSMT4">
                  <p:embed/>
                </p:oleObj>
              </mc:Choice>
              <mc:Fallback>
                <p:oleObj name="Equation" r:id="rId5" imgW="28956000" imgH="11582400" progId="Equation.DSMT4">
                  <p:embed/>
                  <p:pic>
                    <p:nvPicPr>
                      <p:cNvPr id="0" name="图片 144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2264" y="192641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828628" y="4963894"/>
          <a:ext cx="1869168" cy="39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1" name="Equation" r:id="rId7" imgW="28956000" imgH="6096000" progId="Equation.DSMT4">
                  <p:embed/>
                </p:oleObj>
              </mc:Choice>
              <mc:Fallback>
                <p:oleObj name="Equation" r:id="rId7" imgW="28956000" imgH="6096000" progId="Equation.DSMT4">
                  <p:embed/>
                  <p:pic>
                    <p:nvPicPr>
                      <p:cNvPr id="0" name="图片 144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628" y="4963894"/>
                        <a:ext cx="1869168" cy="39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898081" y="5356530"/>
          <a:ext cx="4600520" cy="58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2" name="Equation" r:id="rId9" imgW="2755900" imgH="355600" progId="Equation.DSMT4">
                  <p:embed/>
                </p:oleObj>
              </mc:Choice>
              <mc:Fallback>
                <p:oleObj name="Equation" r:id="rId9" imgW="2755900" imgH="355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081" y="5356530"/>
                        <a:ext cx="4600520" cy="588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454819" y="5907718"/>
          <a:ext cx="3604063" cy="4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3" name="Equation" r:id="rId11" imgW="49682400" imgH="6705600" progId="Equation.DSMT4">
                  <p:embed/>
                </p:oleObj>
              </mc:Choice>
              <mc:Fallback>
                <p:oleObj name="Equation" r:id="rId11" imgW="49682400" imgH="6705600" progId="Equation.DSMT4">
                  <p:embed/>
                  <p:pic>
                    <p:nvPicPr>
                      <p:cNvPr id="0" name="图片 1445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54819" y="5907718"/>
                        <a:ext cx="3604063" cy="48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：假设存在感知错误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优化策略：频谱感知与接入策略     ，最佳感知性能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选取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最佳感知策略选择使得当次接入收益最大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置信概率向量     通过      以及接收端的回应      在收发两端同时更新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26342" y="1397968"/>
          <a:ext cx="363495" cy="46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6" name="Equation" r:id="rId1" imgW="4267200" imgH="5486400" progId="Equation.DSMT4">
                  <p:embed/>
                </p:oleObj>
              </mc:Choice>
              <mc:Fallback>
                <p:oleObj name="Equation" r:id="rId1" imgW="4267200" imgH="5486400" progId="Equation.DSMT4">
                  <p:embed/>
                  <p:pic>
                    <p:nvPicPr>
                      <p:cNvPr id="0" name="图片 165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26342" y="1397968"/>
                        <a:ext cx="363495" cy="467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98172" y="1426988"/>
          <a:ext cx="332431" cy="46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7" name="Equation" r:id="rId3" imgW="3962400" imgH="5486400" progId="Equation.DSMT4">
                  <p:embed/>
                </p:oleObj>
              </mc:Choice>
              <mc:Fallback>
                <p:oleObj name="Equation" r:id="rId3" imgW="3962400" imgH="5486400" progId="Equation.DSMT4">
                  <p:embed/>
                  <p:pic>
                    <p:nvPicPr>
                      <p:cNvPr id="0" name="图片 165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8172" y="1426988"/>
                        <a:ext cx="332431" cy="46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52200" y="1963690"/>
            <a:ext cx="10046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52200" y="1941470"/>
          <a:ext cx="5678403" cy="76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8" name="Equation" r:id="rId5" imgW="3378200" imgH="457200" progId="Equation.DSMT4">
                  <p:embed/>
                </p:oleObj>
              </mc:Choice>
              <mc:Fallback>
                <p:oleObj name="Equation" r:id="rId5" imgW="3378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200" y="1941470"/>
                        <a:ext cx="5678403" cy="767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12323" y="2763447"/>
          <a:ext cx="774357" cy="435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9" name="Equation" r:id="rId7" imgW="9753600" imgH="5486400" progId="Equation.DSMT4">
                  <p:embed/>
                </p:oleObj>
              </mc:Choice>
              <mc:Fallback>
                <p:oleObj name="Equation" r:id="rId7" imgW="9753600" imgH="5486400" progId="Equation.DSMT4">
                  <p:embed/>
                  <p:pic>
                    <p:nvPicPr>
                      <p:cNvPr id="0" name="图片 165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2323" y="2763447"/>
                        <a:ext cx="774357" cy="435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371769" y="289274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0" name="Equation" r:id="rId9" imgW="28956000" imgH="11582400" progId="Equation.DSMT4">
                  <p:embed/>
                </p:oleObj>
              </mc:Choice>
              <mc:Fallback>
                <p:oleObj name="Equation" r:id="rId9" imgW="28956000" imgH="11582400" progId="Equation.DSMT4">
                  <p:embed/>
                  <p:pic>
                    <p:nvPicPr>
                      <p:cNvPr id="0" name="图片 165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71769" y="289274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586680" y="4179873"/>
          <a:ext cx="4612782" cy="1163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1" name="Equation" r:id="rId11" imgW="65227200" imgH="16459200" progId="Equation.DSMT4">
                  <p:embed/>
                </p:oleObj>
              </mc:Choice>
              <mc:Fallback>
                <p:oleObj name="Equation" r:id="rId11" imgW="65227200" imgH="16459200" progId="Equation.DSMT4">
                  <p:embed/>
                  <p:pic>
                    <p:nvPicPr>
                      <p:cNvPr id="0" name="图片 165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86680" y="4179873"/>
                        <a:ext cx="4612782" cy="1163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809102" y="5414002"/>
          <a:ext cx="303057" cy="303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2" name="Equation" r:id="rId13" imgW="3962400" imgH="3962400" progId="Equation.DSMT4">
                  <p:embed/>
                </p:oleObj>
              </mc:Choice>
              <mc:Fallback>
                <p:oleObj name="Equation" r:id="rId13" imgW="3962400" imgH="3962400" progId="Equation.DSMT4">
                  <p:embed/>
                  <p:pic>
                    <p:nvPicPr>
                      <p:cNvPr id="0" name="图片 165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09102" y="5414002"/>
                        <a:ext cx="303057" cy="303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724915" y="5356336"/>
          <a:ext cx="311625" cy="43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3" name="Equation" r:id="rId15" imgW="3962400" imgH="5486400" progId="Equation.DSMT4">
                  <p:embed/>
                </p:oleObj>
              </mc:Choice>
              <mc:Fallback>
                <p:oleObj name="Equation" r:id="rId15" imgW="3962400" imgH="5486400" progId="Equation.DSMT4">
                  <p:embed/>
                  <p:pic>
                    <p:nvPicPr>
                      <p:cNvPr id="0" name="图片 165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24915" y="5356336"/>
                        <a:ext cx="311625" cy="43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150005" y="5413847"/>
          <a:ext cx="419958" cy="41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4" name="Equation" r:id="rId17" imgW="5791200" imgH="5791200" progId="Equation.DSMT4">
                  <p:embed/>
                </p:oleObj>
              </mc:Choice>
              <mc:Fallback>
                <p:oleObj name="Equation" r:id="rId17" imgW="5791200" imgH="5791200" progId="Equation.DSMT4">
                  <p:embed/>
                  <p:pic>
                    <p:nvPicPr>
                      <p:cNvPr id="0" name="图片 1655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50005" y="5413847"/>
                        <a:ext cx="419958" cy="419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231380" y="6116394"/>
          <a:ext cx="5099223" cy="42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5" name="Equation" r:id="rId19" imgW="79552800" imgH="6705600" progId="Equation.DSMT4">
                  <p:embed/>
                </p:oleObj>
              </mc:Choice>
              <mc:Fallback>
                <p:oleObj name="Equation" r:id="rId19" imgW="79552800" imgH="6705600" progId="Equation.DSMT4">
                  <p:embed/>
                  <p:pic>
                    <p:nvPicPr>
                      <p:cNvPr id="0" name="图片 1655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31380" y="6116394"/>
                        <a:ext cx="5099223" cy="42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944245"/>
            <a:ext cx="7394249" cy="332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协议：频谱机会不随空间改变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收发双方信道状态一直，只需发端进行频谱感知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最优频谱决策能够保证收发双方信道同步切换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一旦取得初步握手就可以工作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协议：频谱机会随空间改变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收发双方信道状态不一致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，需要双方的频谱感知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仍旧能保证双方信道同步切换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655" y="4318000"/>
            <a:ext cx="7077075" cy="2266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en-US" altLang="zh-CN" sz="2400" dirty="0">
                <a:ea typeface="黑体" panose="02010609060101010101" pitchFamily="49" charset="-122"/>
              </a:rPr>
              <a:t>Pu</a:t>
            </a:r>
            <a:r>
              <a:rPr lang="zh-CN" altLang="en-US" sz="2400" dirty="0">
                <a:ea typeface="黑体" panose="02010609060101010101" pitchFamily="49" charset="-122"/>
              </a:rPr>
              <a:t>业务特性对算法性能的</a:t>
            </a:r>
            <a:r>
              <a:rPr lang="zh-CN" altLang="en-US" sz="2400" dirty="0" smtClean="0">
                <a:ea typeface="黑体" panose="02010609060101010101" pitchFamily="49" charset="-122"/>
              </a:rPr>
              <a:t>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针对规律性越强的业务，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算法性能越好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POMDP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利用历史信息提高性能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8330" y="1502512"/>
            <a:ext cx="3698669" cy="128703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62821" y="1990920"/>
          <a:ext cx="1369464" cy="37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1" name="Equation" r:id="rId2" imgW="17983200" imgH="4876800" progId="Equation.DSMT4">
                  <p:embed/>
                </p:oleObj>
              </mc:Choice>
              <mc:Fallback>
                <p:oleObj name="Equation" r:id="rId2" imgW="17983200" imgH="4876800" progId="Equation.DSMT4">
                  <p:embed/>
                  <p:pic>
                    <p:nvPicPr>
                      <p:cNvPr id="0" name="图片 174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2821" y="1990920"/>
                        <a:ext cx="1369464" cy="37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773826" y="3195228"/>
            <a:ext cx="4287675" cy="276577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25209" y="2498751"/>
          <a:ext cx="4256708" cy="19082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0275"/>
                <a:gridCol w="2286433"/>
              </a:tblGrid>
              <a:tr h="719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业务到达时间间隔较大，数据包较长</a:t>
                      </a:r>
                      <a:endParaRPr lang="zh-CN" altLang="en-US" sz="16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62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业务到达时间间隔较小，数据包较短</a:t>
                      </a:r>
                      <a:endParaRPr lang="zh-CN" altLang="en-US" sz="16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85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等效于独立同分布</a:t>
                      </a:r>
                      <a:endParaRPr lang="zh-CN" altLang="en-US" sz="16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3414" y="268398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2" name="Equation" r:id="rId5" imgW="26822400" imgH="6096000" progId="Equation.DSMT4">
                  <p:embed/>
                </p:oleObj>
              </mc:Choice>
              <mc:Fallback>
                <p:oleObj name="Equation" r:id="rId5" imgW="26822400" imgH="6096000" progId="Equation.DSMT4">
                  <p:embed/>
                  <p:pic>
                    <p:nvPicPr>
                      <p:cNvPr id="0" name="图片 174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3414" y="268398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13414" y="334829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3" name="Equation" r:id="rId7" imgW="26822400" imgH="6096000" progId="Equation.DSMT4">
                  <p:embed/>
                </p:oleObj>
              </mc:Choice>
              <mc:Fallback>
                <p:oleObj name="Equation" r:id="rId7" imgW="26822400" imgH="6096000" progId="Equation.DSMT4">
                  <p:embed/>
                  <p:pic>
                    <p:nvPicPr>
                      <p:cNvPr id="0" name="图片 174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3414" y="334829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810967" y="3910475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4" name="Equation" r:id="rId9" imgW="26822400" imgH="6096000" progId="Equation.DSMT4">
                  <p:embed/>
                </p:oleObj>
              </mc:Choice>
              <mc:Fallback>
                <p:oleObj name="Equation" r:id="rId9" imgW="26822400" imgH="6096000" progId="Equation.DSMT4">
                  <p:embed/>
                  <p:pic>
                    <p:nvPicPr>
                      <p:cNvPr id="0" name="图片 174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0967" y="3910475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438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次优策略与最优策略的比较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的业务特性：马尔可夫特性；一个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忽略感知误差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特性相同时，次优策略性能能够逼近最优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71701" y="5126554"/>
          <a:ext cx="3205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" name="Equation" r:id="rId1" imgW="42062400" imgH="4876800" progId="Equation.DSMT4">
                  <p:embed/>
                </p:oleObj>
              </mc:Choice>
              <mc:Fallback>
                <p:oleObj name="Equation" r:id="rId1" imgW="42062400" imgH="4876800" progId="Equation.DSMT4">
                  <p:embed/>
                  <p:pic>
                    <p:nvPicPr>
                      <p:cNvPr id="0" name="图片 184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1701" y="5126554"/>
                        <a:ext cx="3205163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961700" y="4706420"/>
          <a:ext cx="35083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" name="Equation" r:id="rId3" imgW="46024800" imgH="16459200" progId="Equation.DSMT4">
                  <p:embed/>
                </p:oleObj>
              </mc:Choice>
              <mc:Fallback>
                <p:oleObj name="Equation" r:id="rId3" imgW="46024800" imgH="16459200" progId="Equation.DSMT4">
                  <p:embed/>
                  <p:pic>
                    <p:nvPicPr>
                      <p:cNvPr id="0" name="图片 184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1700" y="4706420"/>
                        <a:ext cx="3508375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92" y="2696645"/>
            <a:ext cx="3626982" cy="2009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1429" y="2610920"/>
            <a:ext cx="3842950" cy="20955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49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感知误差对频谱效率的影响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信道噪声与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信号高斯假设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基于能量检测频谱感知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随着最大碰撞概率的增加，虚警概率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变小，抓住每一次机会，不惜碰撞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频谱利用率随最大碰撞概率增加逼近无感知错误情况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整体频谱利用率因碰撞而减小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20063" y="1910847"/>
          <a:ext cx="3891736" cy="94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2" name="Equation" r:id="rId1" imgW="60350400" imgH="14630400" progId="Equation.DSMT4">
                  <p:embed/>
                </p:oleObj>
              </mc:Choice>
              <mc:Fallback>
                <p:oleObj name="Equation" r:id="rId1" imgW="60350400" imgH="14630400" progId="Equation.DSMT4">
                  <p:embed/>
                  <p:pic>
                    <p:nvPicPr>
                      <p:cNvPr id="0" name="图片 195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0063" y="1910847"/>
                        <a:ext cx="3891736" cy="943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89399" y="3203762"/>
          <a:ext cx="1269747" cy="74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" name="Equation" r:id="rId3" imgW="23774400" imgH="14020800" progId="Equation.DSMT4">
                  <p:embed/>
                </p:oleObj>
              </mc:Choice>
              <mc:Fallback>
                <p:oleObj name="Equation" r:id="rId3" imgW="23774400" imgH="14020800" progId="Equation.DSMT4">
                  <p:embed/>
                  <p:pic>
                    <p:nvPicPr>
                      <p:cNvPr id="0" name="图片 195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399" y="3203762"/>
                        <a:ext cx="1269747" cy="74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59146" y="3256141"/>
          <a:ext cx="1595812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4" name="Equation" r:id="rId5" imgW="28346400" imgH="11582400" progId="Equation.DSMT4">
                  <p:embed/>
                </p:oleObj>
              </mc:Choice>
              <mc:Fallback>
                <p:oleObj name="Equation" r:id="rId5" imgW="28346400" imgH="11582400" progId="Equation.DSMT4">
                  <p:embed/>
                  <p:pic>
                    <p:nvPicPr>
                      <p:cNvPr id="0" name="图片 195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9146" y="3256141"/>
                        <a:ext cx="1595812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504739" y="3252148"/>
          <a:ext cx="1407060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5" name="Equation" r:id="rId7" imgW="24993600" imgH="11582400" progId="Equation.DSMT4">
                  <p:embed/>
                </p:oleObj>
              </mc:Choice>
              <mc:Fallback>
                <p:oleObj name="Equation" r:id="rId7" imgW="24993600" imgH="11582400" progId="Equation.DSMT4">
                  <p:embed/>
                  <p:pic>
                    <p:nvPicPr>
                      <p:cNvPr id="0" name="图片 195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4739" y="3252148"/>
                        <a:ext cx="1407060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25040" y="4166891"/>
          <a:ext cx="3166203" cy="36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6" name="Equation" r:id="rId9" imgW="42062400" imgH="4876800" progId="Equation.DSMT4">
                  <p:embed/>
                </p:oleObj>
              </mc:Choice>
              <mc:Fallback>
                <p:oleObj name="Equation" r:id="rId9" imgW="42062400" imgH="4876800" progId="Equation.DSMT4">
                  <p:embed/>
                  <p:pic>
                    <p:nvPicPr>
                      <p:cNvPr id="0" name="图片 195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040" y="4166891"/>
                        <a:ext cx="3166203" cy="367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6922" y="2467168"/>
            <a:ext cx="3761955" cy="297083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50644" y="1588162"/>
            <a:ext cx="14725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optimal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：无感知误差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6334897" y="2183027"/>
            <a:ext cx="922638" cy="395416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04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总结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多信道选择型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协议，目的是为了利用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冲突避免型多址接入（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RTS/CTS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信道选择同步更新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先验（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似然（频谱感知）       充分统计量的后验分布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假设了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存在，且工作特性为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且模型已知，实际并无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通信收益仅仅依赖于带宽，没有考虑链路质量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没有考虑不同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之间的干扰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5099222" y="2553730"/>
            <a:ext cx="54369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频谱分配准则：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2013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1524000"/>
          <a:ext cx="6398895" cy="3924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625"/>
                <a:gridCol w="1890554"/>
                <a:gridCol w="1913414"/>
                <a:gridCol w="1404302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准则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优化目标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参考</a:t>
                      </a:r>
                      <a:endParaRPr lang="zh-CN" altLang="en-US"/>
                    </a:p>
                  </a:txBody>
                  <a:tcPr/>
                </a:tc>
              </a:tr>
              <a:tr h="708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干扰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最小化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之间的干扰以及对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之间的干扰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不能确保满足不同用户的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需求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1,32,33,34,35,36,37,38</a:t>
                      </a:r>
                      <a:endParaRPr lang="en-US" altLang="zh-CN" b="1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频谱效率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最大化频谱利用率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没有考虑不同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的需求，在多用户多信道场景下复杂度高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41,47,52,53,54,55,56,57</a:t>
                      </a:r>
                      <a:endParaRPr lang="en-US" altLang="zh-CN" b="1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吞吐率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最大化用户以及网络的吞吐量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会增加干扰，导致不公平性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39,41,49,51,52,55,59,60,61,62,63</a:t>
                      </a:r>
                      <a:endParaRPr lang="en-US" altLang="zh-CN" b="1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公平性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在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中达到公平的频谱分配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不能达到网络最大性能，没有考虑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要求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53,54,60,71,72,73,74,75,76,77</a:t>
                      </a:r>
                      <a:endParaRPr lang="en-US" altLang="zh-CN" b="1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时延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通常与路由联合考虑，针对最小化端到端时延或者频谱切换时延来分配信道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不能达到最大网络性能，没有考虑对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的干扰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40,44,69,80,81,82,83,84,85,86</a:t>
                      </a:r>
                      <a:endParaRPr lang="en-US" altLang="zh-CN" b="1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网络频谱机会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利用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研究需求：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多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信道独立       多信道相关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POMDP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理论最优解指数复杂度        降低复杂度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模型已知    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模型未知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模型估计性能受制于观测，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model-based       model-free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DQN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：深度强化学习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2013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年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Google </a:t>
            </a:r>
            <a:r>
              <a:rPr lang="en-US" altLang="zh-CN" dirty="0" err="1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DeepMind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用深度神经网络近似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Q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值，克服传统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Q learning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查找表的方法适用于大规模状态空间，同样是从观测中学习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Q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网络中，输入：历史状态行为，输出：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Q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值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Deep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 Reinforcement Learning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for Dynamic Multichannel Access in Wireless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 IEEE TRANSACTIONS ON COGNITIVE COMMUNICATIONS AND NETWORKING 2018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2183027" y="2055340"/>
            <a:ext cx="387178" cy="6590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485503" y="2458994"/>
            <a:ext cx="387178" cy="6590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2376616" y="2901619"/>
            <a:ext cx="387178" cy="6590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5618206" y="3387010"/>
            <a:ext cx="387178" cy="6590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107092" y="2796982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谢谢！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频谱分配准则：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2013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1524000"/>
          <a:ext cx="6398895" cy="4244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625"/>
                <a:gridCol w="1890554"/>
                <a:gridCol w="1913414"/>
                <a:gridCol w="1404302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/>
                        <a:t>准则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优化目标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问题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参考</a:t>
                      </a:r>
                      <a:endParaRPr lang="zh-CN" altLang="en-US" b="1"/>
                    </a:p>
                  </a:txBody>
                  <a:tcPr>
                    <a:lnB>
                      <a:noFill/>
                    </a:lnB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价格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每个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根据价格和收益选择信道；网络运行者分配信道给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来最大化自己的税收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需要提前知道每个信道的价格，需要动态地询问频谱拥有者，引入时延</a:t>
                      </a:r>
                      <a:endParaRPr lang="zh-CN" altLang="en-US" b="1">
                        <a:effectLst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88,89,90</a:t>
                      </a:r>
                      <a:endParaRPr lang="en-US" altLang="zh-CN" b="1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能量效率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最小化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的能量消耗，满足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需求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不能达到最大的容量性能，在中心化决策中节点需要持续交换电池信息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53,54,65,91,92</a:t>
                      </a:r>
                      <a:endParaRPr lang="en-US" altLang="zh-CN" b="1">
                        <a:effectLst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风险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effectLst/>
                        </a:rPr>
                        <a:t>最小化数据流的一个路径被浮现的</a:t>
                      </a:r>
                      <a:r>
                        <a:rPr lang="en-US" altLang="zh-CN" b="1" dirty="0">
                          <a:effectLst/>
                        </a:rPr>
                        <a:t>Pu</a:t>
                      </a:r>
                      <a:r>
                        <a:rPr lang="zh-CN" altLang="en-US" b="1" dirty="0">
                          <a:effectLst/>
                        </a:rPr>
                        <a:t>阻塞的概率</a:t>
                      </a:r>
                      <a:endParaRPr lang="zh-CN" alt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不能达到最大的容量性能，按地域将网络分开，假设一个地域只有一个信道被使用，频谱利用率不高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93</a:t>
                      </a:r>
                      <a:endParaRPr lang="en-US" altLang="zh-CN" b="1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网络连接性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主要应用在</a:t>
                      </a:r>
                      <a:r>
                        <a:rPr lang="en-US" altLang="zh-CN" b="1">
                          <a:effectLst/>
                        </a:rPr>
                        <a:t>CRAHN</a:t>
                      </a:r>
                      <a:r>
                        <a:rPr lang="zh-CN" altLang="en-US" b="1">
                          <a:effectLst/>
                        </a:rPr>
                        <a:t>中，目标在于获得网络连接性并且最小化网络中的干扰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不能确保用户的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服务质量，网络性能以及最大的频谱利用率</a:t>
                      </a:r>
                      <a:endParaRPr lang="zh-CN" alt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94,95,96,97</a:t>
                      </a:r>
                      <a:endParaRPr lang="en-US" altLang="zh-CN" b="1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25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问题：多跳网中联合频谱分配和功率控制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综合考虑动态频谱模型和噪声温度模型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动态频谱模型：</a:t>
            </a:r>
            <a:r>
              <a:rPr lang="en-US" altLang="zh-CN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overlay</a:t>
            </a:r>
            <a:r>
              <a:rPr lang="en-US" altLang="zh-CN" dirty="0">
                <a:solidFill>
                  <a:srgbClr val="FF0000"/>
                </a:solidFill>
                <a:effectLst/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Su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机会性利用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空闲的频带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噪声温度模型：</a:t>
            </a:r>
            <a:r>
              <a:rPr lang="en-US" altLang="zh-CN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underlay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Su与Pu可以共存，保证Su对Pu的干扰不超过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干扰门限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能够适应于频谱动态变化，平衡频谱利用率和频谱切换开销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模型：多跳网络模型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441575" y="474535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32020" y="5247640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54350" y="5707380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61105" y="447992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>
            <a:stCxn id="2" idx="7"/>
            <a:endCxn id="7" idx="2"/>
          </p:cNvCxnSpPr>
          <p:nvPr/>
        </p:nvCxnSpPr>
        <p:spPr>
          <a:xfrm flipV="1">
            <a:off x="2659380" y="4603750"/>
            <a:ext cx="1101725" cy="17780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0" name="直接连接符 9"/>
          <p:cNvCxnSpPr>
            <a:stCxn id="4" idx="7"/>
            <a:endCxn id="7" idx="4"/>
          </p:cNvCxnSpPr>
          <p:nvPr/>
        </p:nvCxnSpPr>
        <p:spPr>
          <a:xfrm flipV="1">
            <a:off x="3272155" y="4726940"/>
            <a:ext cx="616585" cy="101663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1" name="直接连接符 10"/>
          <p:cNvCxnSpPr>
            <a:stCxn id="2" idx="6"/>
            <a:endCxn id="3" idx="1"/>
          </p:cNvCxnSpPr>
          <p:nvPr/>
        </p:nvCxnSpPr>
        <p:spPr>
          <a:xfrm>
            <a:off x="2696845" y="4869180"/>
            <a:ext cx="2072640" cy="41465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2" name="直接连接符 11"/>
          <p:cNvCxnSpPr>
            <a:stCxn id="2" idx="4"/>
            <a:endCxn id="4" idx="1"/>
          </p:cNvCxnSpPr>
          <p:nvPr/>
        </p:nvCxnSpPr>
        <p:spPr>
          <a:xfrm>
            <a:off x="2569210" y="4992370"/>
            <a:ext cx="522605" cy="75120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4" name="矩形 13"/>
          <p:cNvSpPr/>
          <p:nvPr/>
        </p:nvSpPr>
        <p:spPr>
          <a:xfrm>
            <a:off x="4410075" y="4707255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6375" y="5477510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>
            <a:stCxn id="2" idx="5"/>
            <a:endCxn id="15" idx="1"/>
          </p:cNvCxnSpPr>
          <p:nvPr/>
        </p:nvCxnSpPr>
        <p:spPr>
          <a:xfrm>
            <a:off x="2659380" y="4956175"/>
            <a:ext cx="1356995" cy="63627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17" name="直接连接符 16"/>
          <p:cNvCxnSpPr>
            <a:stCxn id="4" idx="6"/>
          </p:cNvCxnSpPr>
          <p:nvPr/>
        </p:nvCxnSpPr>
        <p:spPr>
          <a:xfrm flipV="1">
            <a:off x="3309620" y="5593080"/>
            <a:ext cx="682625" cy="23812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20" name="直接连接符 19"/>
          <p:cNvCxnSpPr>
            <a:stCxn id="2" idx="6"/>
            <a:endCxn id="14" idx="1"/>
          </p:cNvCxnSpPr>
          <p:nvPr/>
        </p:nvCxnSpPr>
        <p:spPr>
          <a:xfrm flipV="1">
            <a:off x="2696845" y="4822190"/>
            <a:ext cx="1713230" cy="4699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21" name="直接连接符 20"/>
          <p:cNvCxnSpPr/>
          <p:nvPr/>
        </p:nvCxnSpPr>
        <p:spPr>
          <a:xfrm flipV="1">
            <a:off x="3293745" y="4826635"/>
            <a:ext cx="1073785" cy="89471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22" name="矩形 21"/>
          <p:cNvSpPr/>
          <p:nvPr/>
        </p:nvSpPr>
        <p:spPr>
          <a:xfrm>
            <a:off x="2201544" y="4304665"/>
            <a:ext cx="5830347" cy="17875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41060" y="453453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15644" y="4501542"/>
            <a:ext cx="1472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Su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41060" y="4937125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15644" y="4895877"/>
            <a:ext cx="1472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Pu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859862" y="5404789"/>
            <a:ext cx="417665" cy="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8" name="文本框 27"/>
          <p:cNvSpPr txBox="1"/>
          <p:nvPr/>
        </p:nvSpPr>
        <p:spPr>
          <a:xfrm>
            <a:off x="6329528" y="5270665"/>
            <a:ext cx="180101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Transmission link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5859862" y="5743575"/>
            <a:ext cx="417665" cy="127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32" name="文本框 31"/>
          <p:cNvSpPr txBox="1"/>
          <p:nvPr/>
        </p:nvSpPr>
        <p:spPr>
          <a:xfrm>
            <a:off x="6329528" y="5624471"/>
            <a:ext cx="180101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Interference  link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模型：多跳网络模型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节点集合    ，传输链路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集合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可用频带集合     ，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节点集合  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数据流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全双工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每一时刻收（发）工作一个信道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链路信干噪比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链路容量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传输功率限制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假设一个数据流对应唯一路径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576346" y="1764250"/>
            <a:ext cx="3176084" cy="1936000"/>
            <a:chOff x="5804535" y="1423670"/>
            <a:chExt cx="2863850" cy="1787525"/>
          </a:xfrm>
        </p:grpSpPr>
        <p:sp>
          <p:nvSpPr>
            <p:cNvPr id="2" name="椭圆 1"/>
            <p:cNvSpPr/>
            <p:nvPr/>
          </p:nvSpPr>
          <p:spPr>
            <a:xfrm>
              <a:off x="6003290" y="1857375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8293735" y="2359660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6616065" y="2819400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322820" y="1591945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>
              <a:stCxn id="2" idx="7"/>
              <a:endCxn id="7" idx="2"/>
            </p:cNvCxnSpPr>
            <p:nvPr/>
          </p:nvCxnSpPr>
          <p:spPr>
            <a:xfrm flipV="1">
              <a:off x="6221095" y="1715770"/>
              <a:ext cx="1101725" cy="17780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0" name="直接连接符 9"/>
            <p:cNvCxnSpPr>
              <a:stCxn id="4" idx="7"/>
              <a:endCxn id="7" idx="4"/>
            </p:cNvCxnSpPr>
            <p:nvPr/>
          </p:nvCxnSpPr>
          <p:spPr>
            <a:xfrm flipV="1">
              <a:off x="6833870" y="1838960"/>
              <a:ext cx="616585" cy="101663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1" name="直接连接符 10"/>
            <p:cNvCxnSpPr>
              <a:stCxn id="2" idx="6"/>
              <a:endCxn id="3" idx="1"/>
            </p:cNvCxnSpPr>
            <p:nvPr/>
          </p:nvCxnSpPr>
          <p:spPr>
            <a:xfrm>
              <a:off x="6258560" y="1981200"/>
              <a:ext cx="2072640" cy="41465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2" name="直接连接符 11"/>
            <p:cNvCxnSpPr>
              <a:stCxn id="2" idx="4"/>
              <a:endCxn id="4" idx="1"/>
            </p:cNvCxnSpPr>
            <p:nvPr/>
          </p:nvCxnSpPr>
          <p:spPr>
            <a:xfrm>
              <a:off x="6130925" y="2104390"/>
              <a:ext cx="522605" cy="75120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14" name="矩形 13"/>
            <p:cNvSpPr/>
            <p:nvPr/>
          </p:nvSpPr>
          <p:spPr>
            <a:xfrm>
              <a:off x="7971790" y="1819275"/>
              <a:ext cx="255270" cy="2298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578090" y="2589530"/>
              <a:ext cx="255270" cy="2298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6" name="直接连接符 15"/>
            <p:cNvCxnSpPr>
              <a:stCxn id="2" idx="5"/>
              <a:endCxn id="15" idx="1"/>
            </p:cNvCxnSpPr>
            <p:nvPr/>
          </p:nvCxnSpPr>
          <p:spPr>
            <a:xfrm>
              <a:off x="6221095" y="2068195"/>
              <a:ext cx="1356995" cy="63627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7" name="直接连接符 16"/>
            <p:cNvCxnSpPr>
              <a:stCxn id="4" idx="6"/>
            </p:cNvCxnSpPr>
            <p:nvPr/>
          </p:nvCxnSpPr>
          <p:spPr>
            <a:xfrm flipV="1">
              <a:off x="6871335" y="2705100"/>
              <a:ext cx="682625" cy="23812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0" name="直接连接符 19"/>
            <p:cNvCxnSpPr>
              <a:stCxn id="2" idx="6"/>
              <a:endCxn id="14" idx="1"/>
            </p:cNvCxnSpPr>
            <p:nvPr/>
          </p:nvCxnSpPr>
          <p:spPr>
            <a:xfrm flipV="1">
              <a:off x="6258560" y="1934210"/>
              <a:ext cx="1713230" cy="4699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1" name="直接连接符 20"/>
            <p:cNvCxnSpPr/>
            <p:nvPr/>
          </p:nvCxnSpPr>
          <p:spPr>
            <a:xfrm flipV="1">
              <a:off x="6855460" y="1938655"/>
              <a:ext cx="1073785" cy="89471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sp>
          <p:nvSpPr>
            <p:cNvPr id="22" name="矩形 21"/>
            <p:cNvSpPr/>
            <p:nvPr/>
          </p:nvSpPr>
          <p:spPr>
            <a:xfrm>
              <a:off x="5804535" y="1423670"/>
              <a:ext cx="2863850" cy="1787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083196" y="1437800"/>
          <a:ext cx="431928" cy="35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0" name="Equation" r:id="rId1" imgW="5181600" imgH="4267200" progId="Equation.DSMT4">
                  <p:embed/>
                </p:oleObj>
              </mc:Choice>
              <mc:Fallback>
                <p:oleObj name="Equation" r:id="rId1" imgW="5181600" imgH="4267200" progId="Equation.DSMT4">
                  <p:embed/>
                  <p:pic>
                    <p:nvPicPr>
                      <p:cNvPr id="0" name="图片 207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3196" y="1437800"/>
                        <a:ext cx="431928" cy="35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228464" y="1426931"/>
          <a:ext cx="343535" cy="40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1" name="Equation" r:id="rId3" imgW="3657600" imgH="4267200" progId="Equation.DSMT4">
                  <p:embed/>
                </p:oleObj>
              </mc:Choice>
              <mc:Fallback>
                <p:oleObj name="Equation" r:id="rId3" imgW="3657600" imgH="4267200" progId="Equation.DSMT4">
                  <p:embed/>
                  <p:pic>
                    <p:nvPicPr>
                      <p:cNvPr id="0" name="图片 207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8464" y="1426931"/>
                        <a:ext cx="343535" cy="400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299160" y="1893570"/>
          <a:ext cx="349885" cy="37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2" name="Equation" r:id="rId5" imgW="3962400" imgH="4267200" progId="Equation.DSMT4">
                  <p:embed/>
                </p:oleObj>
              </mc:Choice>
              <mc:Fallback>
                <p:oleObj name="Equation" r:id="rId5" imgW="3962400" imgH="4267200" progId="Equation.DSMT4">
                  <p:embed/>
                  <p:pic>
                    <p:nvPicPr>
                      <p:cNvPr id="0" name="图片 207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9160" y="1893570"/>
                        <a:ext cx="349885" cy="376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537128" y="3644419"/>
          <a:ext cx="2797317" cy="82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3" name="Equation" r:id="rId7" imgW="40538400" imgH="11887200" progId="Equation.DSMT4">
                  <p:embed/>
                </p:oleObj>
              </mc:Choice>
              <mc:Fallback>
                <p:oleObj name="Equation" r:id="rId7" imgW="40538400" imgH="11887200" progId="Equation.DSMT4">
                  <p:embed/>
                  <p:pic>
                    <p:nvPicPr>
                      <p:cNvPr id="0" name="图片 207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37128" y="3644419"/>
                        <a:ext cx="2797317" cy="820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840127" y="4544860"/>
          <a:ext cx="1965005" cy="441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4" name="Equation" r:id="rId9" imgW="27127200" imgH="6096000" progId="Equation.DSMT4">
                  <p:embed/>
                </p:oleObj>
              </mc:Choice>
              <mc:Fallback>
                <p:oleObj name="Equation" r:id="rId9" imgW="27127200" imgH="6096000" progId="Equation.DSMT4">
                  <p:embed/>
                  <p:pic>
                    <p:nvPicPr>
                      <p:cNvPr id="0" name="图片 207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0127" y="4544860"/>
                        <a:ext cx="1965005" cy="441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332813" y="4949102"/>
          <a:ext cx="1040298" cy="420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5" name="Equation" r:id="rId11" imgW="14325600" imgH="5791200" progId="Equation.DSMT4">
                  <p:embed/>
                </p:oleObj>
              </mc:Choice>
              <mc:Fallback>
                <p:oleObj name="Equation" r:id="rId11" imgW="14325600" imgH="5791200" progId="Equation.DSMT4">
                  <p:embed/>
                  <p:pic>
                    <p:nvPicPr>
                      <p:cNvPr id="0" name="图片 207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2813" y="4949102"/>
                        <a:ext cx="1040298" cy="420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228464" y="1902328"/>
          <a:ext cx="446559" cy="34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6" name="Equation" r:id="rId13" imgW="5486400" imgH="4267200" progId="Equation.DSMT4">
                  <p:embed/>
                </p:oleObj>
              </mc:Choice>
              <mc:Fallback>
                <p:oleObj name="Equation" r:id="rId13" imgW="5486400" imgH="4267200" progId="Equation.DSMT4">
                  <p:embed/>
                  <p:pic>
                    <p:nvPicPr>
                      <p:cNvPr id="0" name="图片 207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28464" y="1902328"/>
                        <a:ext cx="446559" cy="347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540123" y="2372420"/>
          <a:ext cx="321628" cy="32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7" name="Equation" r:id="rId15" imgW="4267200" imgH="4267200" progId="Equation.DSMT4">
                  <p:embed/>
                </p:oleObj>
              </mc:Choice>
              <mc:Fallback>
                <p:oleObj name="Equation" r:id="rId15" imgW="4267200" imgH="4267200" progId="Equation.DSMT4">
                  <p:embed/>
                  <p:pic>
                    <p:nvPicPr>
                      <p:cNvPr id="0" name="图片 207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40123" y="2372420"/>
                        <a:ext cx="321628" cy="321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46"/>
          <p:cNvGrpSpPr/>
          <p:nvPr/>
        </p:nvGrpSpPr>
        <p:grpSpPr>
          <a:xfrm>
            <a:off x="5344160" y="4038283"/>
            <a:ext cx="3452284" cy="1740086"/>
            <a:chOff x="5344160" y="4038283"/>
            <a:chExt cx="3452284" cy="1740086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796915" y="4583430"/>
              <a:ext cx="2368550" cy="317500"/>
            </a:xfrm>
            <a:prstGeom prst="rect">
              <a:avLst/>
            </a:prstGeom>
          </p:spPr>
        </p:pic>
        <p:cxnSp>
          <p:nvCxnSpPr>
            <p:cNvPr id="32" name="直接箭头连接符 31"/>
            <p:cNvCxnSpPr/>
            <p:nvPr/>
          </p:nvCxnSpPr>
          <p:spPr bwMode="auto">
            <a:xfrm>
              <a:off x="6186726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6875045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7551519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6893588" y="5441558"/>
            <a:ext cx="252199" cy="336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8" name="Equation" r:id="rId18" imgW="3657600" imgH="4876800" progId="Equation.DSMT4">
                    <p:embed/>
                  </p:oleObj>
                </mc:Choice>
                <mc:Fallback>
                  <p:oleObj name="Equation" r:id="rId18" imgW="3657600" imgH="4876800" progId="Equation.DSMT4">
                    <p:embed/>
                    <p:pic>
                      <p:nvPicPr>
                        <p:cNvPr id="0" name="图片 2072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893588" y="5441558"/>
                          <a:ext cx="252199" cy="336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37"/>
            <p:cNvSpPr txBox="1"/>
            <p:nvPr/>
          </p:nvSpPr>
          <p:spPr>
            <a:xfrm>
              <a:off x="5344160" y="4685665"/>
              <a:ext cx="504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116888" y="4685443"/>
              <a:ext cx="6795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目的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518197" y="5464437"/>
              <a:ext cx="7003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流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6038215" y="4926330"/>
            <a:ext cx="557530" cy="424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9" name="Equation" r:id="rId20" imgW="316865" imgH="254000" progId="Equation.DSMT4">
                    <p:embed/>
                  </p:oleObj>
                </mc:Choice>
                <mc:Fallback>
                  <p:oleObj name="Equation" r:id="rId20" imgW="316865" imgH="254000" progId="Equation.DSMT4">
                    <p:embed/>
                    <p:pic>
                      <p:nvPicPr>
                        <p:cNvPr id="0" name="图片 2072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038215" y="4926330"/>
                          <a:ext cx="557530" cy="424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6682740" y="4926330"/>
            <a:ext cx="654685" cy="466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0" name="Equation" r:id="rId22" imgW="342900" imgH="254000" progId="Equation.DSMT4">
                    <p:embed/>
                  </p:oleObj>
                </mc:Choice>
                <mc:Fallback>
                  <p:oleObj name="Equation" r:id="rId22" imgW="342900" imgH="254000" progId="Equation.DSMT4">
                    <p:embed/>
                    <p:pic>
                      <p:nvPicPr>
                        <p:cNvPr id="0" name="图片 20729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682740" y="4926330"/>
                          <a:ext cx="654685" cy="466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/>
          </p:nvGraphicFramePr>
          <p:xfrm>
            <a:off x="7401560" y="4945380"/>
            <a:ext cx="588645" cy="42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1" name="Equation" r:id="rId24" imgW="330200" imgH="254000" progId="Equation.DSMT4">
                    <p:embed/>
                  </p:oleObj>
                </mc:Choice>
                <mc:Fallback>
                  <p:oleObj name="Equation" r:id="rId24" imgW="330200" imgH="254000" progId="Equation.DSMT4">
                    <p:embed/>
                    <p:pic>
                      <p:nvPicPr>
                        <p:cNvPr id="0" name="图片 20730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7401560" y="4945380"/>
                          <a:ext cx="588645" cy="427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/>
            <p:cNvCxnSpPr/>
            <p:nvPr/>
          </p:nvCxnSpPr>
          <p:spPr bwMode="auto">
            <a:xfrm>
              <a:off x="608393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682815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752792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5788660" y="4043244"/>
            <a:ext cx="374090" cy="473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2" name="Equation" r:id="rId26" imgW="4572000" imgH="5791200" progId="Equation.DSMT4">
                    <p:embed/>
                  </p:oleObj>
                </mc:Choice>
                <mc:Fallback>
                  <p:oleObj name="Equation" r:id="rId26" imgW="4572000" imgH="5791200" progId="Equation.DSMT4">
                    <p:embed/>
                    <p:pic>
                      <p:nvPicPr>
                        <p:cNvPr id="0" name="图片 2110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5788660" y="4043244"/>
                          <a:ext cx="374090" cy="473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6517880" y="4038283"/>
            <a:ext cx="4000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3" name="Equation" r:id="rId28" imgW="4876800" imgH="5791200" progId="Equation.DSMT4">
                    <p:embed/>
                  </p:oleObj>
                </mc:Choice>
                <mc:Fallback>
                  <p:oleObj name="Equation" r:id="rId28" imgW="4876800" imgH="5791200" progId="Equation.DSMT4">
                    <p:embed/>
                    <p:pic>
                      <p:nvPicPr>
                        <p:cNvPr id="0" name="图片 21106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6517880" y="4038283"/>
                          <a:ext cx="4000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7235825" y="4043363"/>
            <a:ext cx="3746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4" name="Equation" r:id="rId30" imgW="4572000" imgH="5791200" progId="Equation.DSMT4">
                    <p:embed/>
                  </p:oleObj>
                </mc:Choice>
                <mc:Fallback>
                  <p:oleObj name="Equation" r:id="rId30" imgW="4572000" imgH="5791200" progId="Equation.DSMT4">
                    <p:embed/>
                    <p:pic>
                      <p:nvPicPr>
                        <p:cNvPr id="0" name="图片 21107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7235825" y="4043363"/>
                          <a:ext cx="3746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3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：频谱状态建模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semi-Markov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建模：在某一状态停留的时间独立同分布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假设模型                           被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完全已知且被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完全观测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所有链路对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的干扰不超过门限值（已知）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2958" y="1870568"/>
            <a:ext cx="2795247" cy="1480644"/>
          </a:xfrm>
          <a:prstGeom prst="rect">
            <a:avLst/>
          </a:prstGeom>
        </p:spPr>
      </p:pic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664538" y="2432451"/>
          <a:ext cx="2158420" cy="456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1" name="Equation" r:id="rId2" imgW="31699200" imgH="6705600" progId="Equation.DSMT4">
                  <p:embed/>
                </p:oleObj>
              </mc:Choice>
              <mc:Fallback>
                <p:oleObj name="Equation" r:id="rId2" imgW="31699200" imgH="6705600" progId="Equation.DSMT4">
                  <p:embed/>
                  <p:pic>
                    <p:nvPicPr>
                      <p:cNvPr id="0" name="图片 216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4538" y="2432451"/>
                        <a:ext cx="2158420" cy="456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858083" y="2432451"/>
          <a:ext cx="2077682" cy="461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2" name="Equation" r:id="rId4" imgW="30175200" imgH="6705600" progId="Equation.DSMT4">
                  <p:embed/>
                </p:oleObj>
              </mc:Choice>
              <mc:Fallback>
                <p:oleObj name="Equation" r:id="rId4" imgW="30175200" imgH="6705600" progId="Equation.DSMT4">
                  <p:embed/>
                  <p:pic>
                    <p:nvPicPr>
                      <p:cNvPr id="0" name="图片 216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58083" y="2432451"/>
                        <a:ext cx="2077682" cy="461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1837807" y="3606698"/>
          <a:ext cx="1970302" cy="47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3" name="Equation" r:id="rId6" imgW="29260800" imgH="7010400" progId="Equation.DSMT4">
                  <p:embed/>
                </p:oleObj>
              </mc:Choice>
              <mc:Fallback>
                <p:oleObj name="Equation" r:id="rId6" imgW="29260800" imgH="7010400" progId="Equation.DSMT4">
                  <p:embed/>
                  <p:pic>
                    <p:nvPicPr>
                      <p:cNvPr id="0" name="图片 2165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7807" y="3606698"/>
                        <a:ext cx="1970302" cy="47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2625580" y="4605096"/>
          <a:ext cx="3190001" cy="66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4" name="Equation" r:id="rId8" imgW="42672000" imgH="8839200" progId="Equation.DSMT4">
                  <p:embed/>
                </p:oleObj>
              </mc:Choice>
              <mc:Fallback>
                <p:oleObj name="Equation" r:id="rId8" imgW="42672000" imgH="8839200" progId="Equation.DSMT4">
                  <p:embed/>
                  <p:pic>
                    <p:nvPicPr>
                      <p:cNvPr id="0" name="图片 2165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25580" y="4605096"/>
                        <a:ext cx="3190001" cy="660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1861847" y="5304629"/>
            <a:ext cx="1493935" cy="566788"/>
            <a:chOff x="1975308" y="5322754"/>
            <a:chExt cx="1493935" cy="566788"/>
          </a:xfrm>
        </p:grpSpPr>
        <p:sp>
          <p:nvSpPr>
            <p:cNvPr id="45" name="文本框 44"/>
            <p:cNvSpPr txBox="1"/>
            <p:nvPr/>
          </p:nvSpPr>
          <p:spPr>
            <a:xfrm>
              <a:off x="1975308" y="5354011"/>
              <a:ext cx="1493935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链路</a:t>
              </a:r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对应的功率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2571029" y="5322754"/>
            <a:ext cx="200515" cy="342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5" name="Equation" r:id="rId10" imgW="2133600" imgH="4267200" progId="Equation.DSMT4">
                    <p:embed/>
                  </p:oleObj>
                </mc:Choice>
                <mc:Fallback>
                  <p:oleObj name="Equation" r:id="rId10" imgW="2133600" imgH="4267200" progId="Equation.DSMT4">
                    <p:embed/>
                    <p:pic>
                      <p:nvPicPr>
                        <p:cNvPr id="0" name="图片 2165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571029" y="5322754"/>
                          <a:ext cx="200515" cy="342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3355782" y="5290066"/>
            <a:ext cx="1810096" cy="571413"/>
            <a:chOff x="3664144" y="5292513"/>
            <a:chExt cx="1810096" cy="571413"/>
          </a:xfrm>
        </p:grpSpPr>
        <p:sp>
          <p:nvSpPr>
            <p:cNvPr id="47" name="文本框 46"/>
            <p:cNvSpPr txBox="1"/>
            <p:nvPr/>
          </p:nvSpPr>
          <p:spPr>
            <a:xfrm>
              <a:off x="3664144" y="5328395"/>
              <a:ext cx="181009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链路</a:t>
              </a:r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对应的信道增益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4280868" y="5292513"/>
            <a:ext cx="200515" cy="342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6" name="Equation" r:id="rId12" imgW="2133600" imgH="4267200" progId="Equation.DSMT4">
                    <p:embed/>
                  </p:oleObj>
                </mc:Choice>
                <mc:Fallback>
                  <p:oleObj name="Equation" r:id="rId12" imgW="2133600" imgH="4267200" progId="Equation.DSMT4">
                    <p:embed/>
                    <p:pic>
                      <p:nvPicPr>
                        <p:cNvPr id="0" name="图片 2165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80868" y="5292513"/>
                          <a:ext cx="200515" cy="342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4965113" y="5280486"/>
            <a:ext cx="1931811" cy="590931"/>
            <a:chOff x="4965113" y="5280486"/>
            <a:chExt cx="1931811" cy="590931"/>
          </a:xfrm>
        </p:grpSpPr>
        <p:sp>
          <p:nvSpPr>
            <p:cNvPr id="52" name="文本框 51"/>
            <p:cNvSpPr txBox="1"/>
            <p:nvPr/>
          </p:nvSpPr>
          <p:spPr>
            <a:xfrm>
              <a:off x="4965113" y="5280486"/>
              <a:ext cx="1931811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 Pu   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</a:t>
              </a:r>
              <a:endPara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endParaRPr>
            </a:p>
            <a:p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的</a:t>
              </a:r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干扰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门限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54" name="对象 53"/>
            <p:cNvGraphicFramePr>
              <a:graphicFrameLocks noChangeAspect="1"/>
            </p:cNvGraphicFramePr>
            <p:nvPr/>
          </p:nvGraphicFramePr>
          <p:xfrm>
            <a:off x="5640817" y="5290066"/>
            <a:ext cx="349528" cy="295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7" name="Equation" r:id="rId14" imgW="3962400" imgH="3352800" progId="Equation.DSMT4">
                    <p:embed/>
                  </p:oleObj>
                </mc:Choice>
                <mc:Fallback>
                  <p:oleObj name="Equation" r:id="rId14" imgW="3962400" imgH="3352800" progId="Equation.DSMT4">
                    <p:embed/>
                    <p:pic>
                      <p:nvPicPr>
                        <p:cNvPr id="0" name="图片 2165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40817" y="5290066"/>
                          <a:ext cx="349528" cy="2957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7" name="直接箭头连接符 56"/>
          <p:cNvCxnSpPr/>
          <p:nvPr/>
        </p:nvCxnSpPr>
        <p:spPr bwMode="auto">
          <a:xfrm flipH="1">
            <a:off x="2457568" y="5000368"/>
            <a:ext cx="829329" cy="335518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8" name="直接箭头连接符 57"/>
          <p:cNvCxnSpPr/>
          <p:nvPr/>
        </p:nvCxnSpPr>
        <p:spPr bwMode="auto">
          <a:xfrm>
            <a:off x="3497567" y="4994738"/>
            <a:ext cx="385051" cy="328016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1" name="直接箭头连接符 60"/>
          <p:cNvCxnSpPr/>
          <p:nvPr/>
        </p:nvCxnSpPr>
        <p:spPr bwMode="auto">
          <a:xfrm>
            <a:off x="4260830" y="5016057"/>
            <a:ext cx="994686" cy="285707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：策略切换模型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假设频谱切换时间     ，不允许数据传输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为避免频繁切换，设置              作为频谱切换等待时间门限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等待时间内，不改变频谱接入策略采取临时策略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  <a:endParaRPr lang="en-US" altLang="zh-CN" sz="1600" dirty="0" smtClean="0">
              <a:solidFill>
                <a:srgbClr val="000000"/>
              </a:solidFill>
              <a:effectLst/>
              <a:latin typeface="Times-Roman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33472" y="1364384"/>
          <a:ext cx="263954" cy="47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6" name="Equation" r:id="rId1" imgW="3048000" imgH="5486400" progId="Equation.DSMT4">
                  <p:embed/>
                </p:oleObj>
              </mc:Choice>
              <mc:Fallback>
                <p:oleObj name="Equation" r:id="rId1" imgW="3048000" imgH="5486400" progId="Equation.DSMT4">
                  <p:embed/>
                  <p:pic>
                    <p:nvPicPr>
                      <p:cNvPr id="0" name="图片 225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3472" y="1364384"/>
                        <a:ext cx="263954" cy="475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18991" y="1870098"/>
          <a:ext cx="1014112" cy="413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7" name="Equation" r:id="rId3" imgW="14935200" imgH="6096000" progId="Equation.DSMT4">
                  <p:embed/>
                </p:oleObj>
              </mc:Choice>
              <mc:Fallback>
                <p:oleObj name="Equation" r:id="rId3" imgW="14935200" imgH="6096000" progId="Equation.DSMT4">
                  <p:embed/>
                  <p:pic>
                    <p:nvPicPr>
                      <p:cNvPr id="0" name="图片 225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8991" y="1870098"/>
                        <a:ext cx="1014112" cy="413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56097" y="2764875"/>
          <a:ext cx="4852087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4100"/>
                <a:gridCol w="22579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ON      OFF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     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保持当前传输策略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保持静默保护</a:t>
                      </a:r>
                      <a:r>
                        <a:rPr lang="en-US" altLang="zh-CN" dirty="0" smtClean="0"/>
                        <a:t>Pu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>
            <a:off x="3034911" y="2956172"/>
            <a:ext cx="29656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直接箭头连接符 27"/>
          <p:cNvCxnSpPr/>
          <p:nvPr/>
        </p:nvCxnSpPr>
        <p:spPr bwMode="auto">
          <a:xfrm>
            <a:off x="5593102" y="2956172"/>
            <a:ext cx="29656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807" y="3672119"/>
            <a:ext cx="4630051" cy="2509189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0"/>
    </mc:Choice>
    <mc:Fallback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0.5|3.3|0.4"/>
</p:tagLst>
</file>

<file path=ppt/tags/tag10.xml><?xml version="1.0" encoding="utf-8"?>
<p:tagLst xmlns:p="http://schemas.openxmlformats.org/presentationml/2006/main">
  <p:tag name="TIMING" val="|0.5|3.3|0.4"/>
</p:tagLst>
</file>

<file path=ppt/tags/tag11.xml><?xml version="1.0" encoding="utf-8"?>
<p:tagLst xmlns:p="http://schemas.openxmlformats.org/presentationml/2006/main">
  <p:tag name="TIMING" val="|0.5|3.3|0.4"/>
</p:tagLst>
</file>

<file path=ppt/tags/tag12.xml><?xml version="1.0" encoding="utf-8"?>
<p:tagLst xmlns:p="http://schemas.openxmlformats.org/presentationml/2006/main">
  <p:tag name="TIMING" val="|0.5|3.3|0.4"/>
</p:tagLst>
</file>

<file path=ppt/tags/tag13.xml><?xml version="1.0" encoding="utf-8"?>
<p:tagLst xmlns:p="http://schemas.openxmlformats.org/presentationml/2006/main">
  <p:tag name="TIMING" val="|0.5|3.3|0.4"/>
</p:tagLst>
</file>

<file path=ppt/tags/tag14.xml><?xml version="1.0" encoding="utf-8"?>
<p:tagLst xmlns:p="http://schemas.openxmlformats.org/presentationml/2006/main">
  <p:tag name="TIMING" val="|0.5|3.3|0.4"/>
</p:tagLst>
</file>

<file path=ppt/tags/tag15.xml><?xml version="1.0" encoding="utf-8"?>
<p:tagLst xmlns:p="http://schemas.openxmlformats.org/presentationml/2006/main">
  <p:tag name="TIMING" val="|0.5|3.3|0.4"/>
</p:tagLst>
</file>

<file path=ppt/tags/tag16.xml><?xml version="1.0" encoding="utf-8"?>
<p:tagLst xmlns:p="http://schemas.openxmlformats.org/presentationml/2006/main">
  <p:tag name="TIMING" val="|0.5|3.3|0.4"/>
</p:tagLst>
</file>

<file path=ppt/tags/tag17.xml><?xml version="1.0" encoding="utf-8"?>
<p:tagLst xmlns:p="http://schemas.openxmlformats.org/presentationml/2006/main">
  <p:tag name="TIMING" val="|0.5|3.3|0.4"/>
</p:tagLst>
</file>

<file path=ppt/tags/tag18.xml><?xml version="1.0" encoding="utf-8"?>
<p:tagLst xmlns:p="http://schemas.openxmlformats.org/presentationml/2006/main">
  <p:tag name="TIMING" val="|0.5|3.3|0.4"/>
</p:tagLst>
</file>

<file path=ppt/tags/tag19.xml><?xml version="1.0" encoding="utf-8"?>
<p:tagLst xmlns:p="http://schemas.openxmlformats.org/presentationml/2006/main">
  <p:tag name="TIMING" val="|0.5|3.3|0.4"/>
</p:tagLst>
</file>

<file path=ppt/tags/tag2.xml><?xml version="1.0" encoding="utf-8"?>
<p:tagLst xmlns:p="http://schemas.openxmlformats.org/presentationml/2006/main">
  <p:tag name="TIMING" val="|0.5|3.3|0.4"/>
</p:tagLst>
</file>

<file path=ppt/tags/tag20.xml><?xml version="1.0" encoding="utf-8"?>
<p:tagLst xmlns:p="http://schemas.openxmlformats.org/presentationml/2006/main">
  <p:tag name="TIMING" val="|0.5|3.3|0.4"/>
</p:tagLst>
</file>

<file path=ppt/tags/tag21.xml><?xml version="1.0" encoding="utf-8"?>
<p:tagLst xmlns:p="http://schemas.openxmlformats.org/presentationml/2006/main">
  <p:tag name="TIMING" val="|0.5|3.3|0.4"/>
</p:tagLst>
</file>

<file path=ppt/tags/tag22.xml><?xml version="1.0" encoding="utf-8"?>
<p:tagLst xmlns:p="http://schemas.openxmlformats.org/presentationml/2006/main">
  <p:tag name="TIMING" val="|0.5|3.3|0.4"/>
</p:tagLst>
</file>

<file path=ppt/tags/tag23.xml><?xml version="1.0" encoding="utf-8"?>
<p:tagLst xmlns:p="http://schemas.openxmlformats.org/presentationml/2006/main">
  <p:tag name="TIMING" val="|0.5|3.3|0.4"/>
</p:tagLst>
</file>

<file path=ppt/tags/tag24.xml><?xml version="1.0" encoding="utf-8"?>
<p:tagLst xmlns:p="http://schemas.openxmlformats.org/presentationml/2006/main">
  <p:tag name="TIMING" val="|0.5|3.3|0.4"/>
</p:tagLst>
</file>

<file path=ppt/tags/tag25.xml><?xml version="1.0" encoding="utf-8"?>
<p:tagLst xmlns:p="http://schemas.openxmlformats.org/presentationml/2006/main">
  <p:tag name="TIMING" val="|0.5|3.3|0.4"/>
</p:tagLst>
</file>

<file path=ppt/tags/tag26.xml><?xml version="1.0" encoding="utf-8"?>
<p:tagLst xmlns:p="http://schemas.openxmlformats.org/presentationml/2006/main">
  <p:tag name="TIMING" val="|0.5|3.3|0.4"/>
</p:tagLst>
</file>

<file path=ppt/tags/tag27.xml><?xml version="1.0" encoding="utf-8"?>
<p:tagLst xmlns:p="http://schemas.openxmlformats.org/presentationml/2006/main">
  <p:tag name="TIMING" val="|0.5|3.3|0.4"/>
</p:tagLst>
</file>

<file path=ppt/tags/tag28.xml><?xml version="1.0" encoding="utf-8"?>
<p:tagLst xmlns:p="http://schemas.openxmlformats.org/presentationml/2006/main">
  <p:tag name="TIMING" val="|0.5|3.3|0.4"/>
</p:tagLst>
</file>

<file path=ppt/tags/tag29.xml><?xml version="1.0" encoding="utf-8"?>
<p:tagLst xmlns:p="http://schemas.openxmlformats.org/presentationml/2006/main">
  <p:tag name="TIMING" val="|0.5|3.3|0.4"/>
</p:tagLst>
</file>

<file path=ppt/tags/tag3.xml><?xml version="1.0" encoding="utf-8"?>
<p:tagLst xmlns:p="http://schemas.openxmlformats.org/presentationml/2006/main">
  <p:tag name="TIMING" val="|0.5|3.3|0.4"/>
</p:tagLst>
</file>

<file path=ppt/tags/tag30.xml><?xml version="1.0" encoding="utf-8"?>
<p:tagLst xmlns:p="http://schemas.openxmlformats.org/presentationml/2006/main">
  <p:tag name="TIMING" val="|0.5|3.3|0.4"/>
</p:tagLst>
</file>

<file path=ppt/tags/tag31.xml><?xml version="1.0" encoding="utf-8"?>
<p:tagLst xmlns:p="http://schemas.openxmlformats.org/presentationml/2006/main">
  <p:tag name="TIMING" val="|0.5|3.3|0.4"/>
</p:tagLst>
</file>

<file path=ppt/tags/tag32.xml><?xml version="1.0" encoding="utf-8"?>
<p:tagLst xmlns:p="http://schemas.openxmlformats.org/presentationml/2006/main">
  <p:tag name="TIMING" val="|0.5|3.3|0.4"/>
</p:tagLst>
</file>

<file path=ppt/tags/tag33.xml><?xml version="1.0" encoding="utf-8"?>
<p:tagLst xmlns:p="http://schemas.openxmlformats.org/presentationml/2006/main">
  <p:tag name="TIMING" val="|0.5|3.3|0.4"/>
</p:tagLst>
</file>

<file path=ppt/tags/tag34.xml><?xml version="1.0" encoding="utf-8"?>
<p:tagLst xmlns:p="http://schemas.openxmlformats.org/presentationml/2006/main">
  <p:tag name="TIMING" val="|0.5|3.3|0.4"/>
</p:tagLst>
</file>

<file path=ppt/tags/tag35.xml><?xml version="1.0" encoding="utf-8"?>
<p:tagLst xmlns:p="http://schemas.openxmlformats.org/presentationml/2006/main">
  <p:tag name="TIMING" val="|0.5|3.3|0.4"/>
</p:tagLst>
</file>

<file path=ppt/tags/tag36.xml><?xml version="1.0" encoding="utf-8"?>
<p:tagLst xmlns:p="http://schemas.openxmlformats.org/presentationml/2006/main">
  <p:tag name="TIMING" val="|0.5|3.3|0.4"/>
</p:tagLst>
</file>

<file path=ppt/tags/tag37.xml><?xml version="1.0" encoding="utf-8"?>
<p:tagLst xmlns:p="http://schemas.openxmlformats.org/presentationml/2006/main">
  <p:tag name="TIMING" val="|0.5|3.3|0.4"/>
</p:tagLst>
</file>

<file path=ppt/tags/tag38.xml><?xml version="1.0" encoding="utf-8"?>
<p:tagLst xmlns:p="http://schemas.openxmlformats.org/presentationml/2006/main">
  <p:tag name="TIMING" val="|0.5|3.3|0.4"/>
</p:tagLst>
</file>

<file path=ppt/tags/tag39.xml><?xml version="1.0" encoding="utf-8"?>
<p:tagLst xmlns:p="http://schemas.openxmlformats.org/presentationml/2006/main">
  <p:tag name="TIMING" val="|0.5|3.3|0.4"/>
</p:tagLst>
</file>

<file path=ppt/tags/tag4.xml><?xml version="1.0" encoding="utf-8"?>
<p:tagLst xmlns:p="http://schemas.openxmlformats.org/presentationml/2006/main">
  <p:tag name="TIMING" val="|0.5|3.3|0.4"/>
</p:tagLst>
</file>

<file path=ppt/tags/tag40.xml><?xml version="1.0" encoding="utf-8"?>
<p:tagLst xmlns:p="http://schemas.openxmlformats.org/presentationml/2006/main">
  <p:tag name="TIMING" val="|0.5|3.3|0.4"/>
</p:tagLst>
</file>

<file path=ppt/tags/tag5.xml><?xml version="1.0" encoding="utf-8"?>
<p:tagLst xmlns:p="http://schemas.openxmlformats.org/presentationml/2006/main">
  <p:tag name="TIMING" val="|0.5|3.3|0.4"/>
</p:tagLst>
</file>

<file path=ppt/tags/tag6.xml><?xml version="1.0" encoding="utf-8"?>
<p:tagLst xmlns:p="http://schemas.openxmlformats.org/presentationml/2006/main">
  <p:tag name="TIMING" val="|0.5|3.3|0.4"/>
</p:tagLst>
</file>

<file path=ppt/tags/tag7.xml><?xml version="1.0" encoding="utf-8"?>
<p:tagLst xmlns:p="http://schemas.openxmlformats.org/presentationml/2006/main">
  <p:tag name="TIMING" val="|0.5|3.3|0.4"/>
</p:tagLst>
</file>

<file path=ppt/tags/tag8.xml><?xml version="1.0" encoding="utf-8"?>
<p:tagLst xmlns:p="http://schemas.openxmlformats.org/presentationml/2006/main">
  <p:tag name="TIMING" val="|0.5|3.3|0.4"/>
</p:tagLst>
</file>

<file path=ppt/tags/tag9.xml><?xml version="1.0" encoding="utf-8"?>
<p:tagLst xmlns:p="http://schemas.openxmlformats.org/presentationml/2006/main">
  <p:tag name="TIMING" val="|0.5|3.3|0.4"/>
</p:tagLst>
</file>

<file path=ppt/theme/theme1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  <a:ln>
          <a:solidFill>
            <a:srgbClr val="800000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wrap="square" rtlCol="0" anchor="ctr">
        <a:spAutoFit/>
      </a:bodyPr>
      <a:lstStyle>
        <a:defPPr algn="ctr">
          <a:defRPr sz="2800" dirty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3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9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1_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_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4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5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1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rtlCol="0" anchor="ctr">
        <a:spAutoFit/>
      </a:bodyPr>
      <a:lstStyle>
        <a:defPPr algn="ctr">
          <a:defRPr sz="3600" dirty="0" smtClean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9107</Words>
  <Application>WPS 演示</Application>
  <PresentationFormat>全屏显示(4:3)</PresentationFormat>
  <Paragraphs>945</Paragraphs>
  <Slides>41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33</vt:i4>
      </vt:variant>
      <vt:variant>
        <vt:lpstr>嵌入 OLE 服务器</vt:lpstr>
      </vt:variant>
      <vt:variant>
        <vt:i4>192</vt:i4>
      </vt:variant>
      <vt:variant>
        <vt:lpstr>幻灯片标题</vt:lpstr>
      </vt:variant>
      <vt:variant>
        <vt:i4>41</vt:i4>
      </vt:variant>
    </vt:vector>
  </HeadingPairs>
  <TitlesOfParts>
    <vt:vector size="276" baseType="lpstr">
      <vt:lpstr>Arial</vt:lpstr>
      <vt:lpstr>宋体</vt:lpstr>
      <vt:lpstr>Wingdings</vt:lpstr>
      <vt:lpstr>Tahoma</vt:lpstr>
      <vt:lpstr>黑体</vt:lpstr>
      <vt:lpstr>Times New Roman</vt:lpstr>
      <vt:lpstr>Times-Roman</vt:lpstr>
      <vt:lpstr>Wingdings</vt:lpstr>
      <vt:lpstr>微软雅黑</vt:lpstr>
      <vt:lpstr>Arial Unicode MS</vt:lpstr>
      <vt:lpstr>8_自定义设计方案</vt:lpstr>
      <vt:lpstr>9_自定义设计方案</vt:lpstr>
      <vt:lpstr>10_自定义设计方案</vt:lpstr>
      <vt:lpstr>自定义设计方案</vt:lpstr>
      <vt:lpstr>11_自定义设计方案</vt:lpstr>
      <vt:lpstr>12_自定义设计方案</vt:lpstr>
      <vt:lpstr>16_自定义设计方案</vt:lpstr>
      <vt:lpstr>17_自定义设计方案</vt:lpstr>
      <vt:lpstr>1_自定义设计方案</vt:lpstr>
      <vt:lpstr>18_自定义设计方案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13_自定义设计方案</vt:lpstr>
      <vt:lpstr>14_自定义设计方案</vt:lpstr>
      <vt:lpstr>15_自定义设计方案</vt:lpstr>
      <vt:lpstr>19_自定义设计方案</vt:lpstr>
      <vt:lpstr>20_自定义设计方案</vt:lpstr>
      <vt:lpstr>21_自定义设计方案</vt:lpstr>
      <vt:lpstr>22_自定义设计方案</vt:lpstr>
      <vt:lpstr>2_Blueprint</vt:lpstr>
      <vt:lpstr>3_Blueprint</vt:lpstr>
      <vt:lpstr>正文</vt:lpstr>
      <vt:lpstr>8_Blueprint</vt:lpstr>
      <vt:lpstr>9_Blueprint</vt:lpstr>
      <vt:lpstr>1_正文</vt:lpstr>
      <vt:lpstr>2_正文</vt:lpstr>
      <vt:lpstr>4_Blueprint</vt:lpstr>
      <vt:lpstr>5_Blueprint</vt:lpstr>
      <vt:lpstr>1_Blueprint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毕业设计开题报告</dc:title>
  <dc:creator>kiki</dc:creator>
  <cp:lastModifiedBy>天空少侠</cp:lastModifiedBy>
  <cp:revision>4865</cp:revision>
  <cp:lastPrinted>2012-06-01T03:58:00Z</cp:lastPrinted>
  <dcterms:created xsi:type="dcterms:W3CDTF">2019-01-16T03:02:00Z</dcterms:created>
  <dcterms:modified xsi:type="dcterms:W3CDTF">2019-06-06T10:06:18Z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2052-11.1.0.8696</vt:lpwstr>
  </property>
</Properties>
</file>