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80" r:id="rId17"/>
    <p:sldMasterId id="2147483683" r:id="rId18"/>
    <p:sldMasterId id="2147483685" r:id="rId19"/>
    <p:sldMasterId id="2147483688" r:id="rId20"/>
    <p:sldMasterId id="2147483690" r:id="rId21"/>
    <p:sldMasterId id="2147483693" r:id="rId22"/>
    <p:sldMasterId id="2147483695" r:id="rId23"/>
    <p:sldMasterId id="2147483697" r:id="rId24"/>
    <p:sldMasterId id="2147483700" r:id="rId25"/>
    <p:sldMasterId id="2147483719" r:id="rId26"/>
    <p:sldMasterId id="2147483738" r:id="rId27"/>
    <p:sldMasterId id="2147483757" r:id="rId28"/>
    <p:sldMasterId id="2147483776" r:id="rId29"/>
    <p:sldMasterId id="2147483795" r:id="rId30"/>
    <p:sldMasterId id="2147483814" r:id="rId31"/>
    <p:sldMasterId id="2147483833" r:id="rId32"/>
    <p:sldMasterId id="2147483852" r:id="rId33"/>
    <p:sldMasterId id="2147483871" r:id="rId34"/>
    <p:sldMasterId id="2147483890" r:id="rId35"/>
    <p:sldMasterId id="2147483909" r:id="rId36"/>
    <p:sldMasterId id="2147483928" r:id="rId37"/>
  </p:sldMasterIdLst>
  <p:notesMasterIdLst>
    <p:notesMasterId r:id="rId39"/>
  </p:notesMasterIdLst>
  <p:handoutMasterIdLst>
    <p:handoutMasterId r:id="rId83"/>
  </p:handoutMasterIdLst>
  <p:sldIdLst>
    <p:sldId id="1573" r:id="rId38"/>
    <p:sldId id="1912" r:id="rId40"/>
    <p:sldId id="1913" r:id="rId41"/>
    <p:sldId id="1825" r:id="rId42"/>
    <p:sldId id="1827" r:id="rId43"/>
    <p:sldId id="1845" r:id="rId44"/>
    <p:sldId id="1846" r:id="rId45"/>
    <p:sldId id="1914" r:id="rId46"/>
    <p:sldId id="1847" r:id="rId47"/>
    <p:sldId id="1848" r:id="rId48"/>
    <p:sldId id="1849" r:id="rId49"/>
    <p:sldId id="1850" r:id="rId50"/>
    <p:sldId id="1955" r:id="rId51"/>
    <p:sldId id="1851" r:id="rId52"/>
    <p:sldId id="1854" r:id="rId53"/>
    <p:sldId id="1855" r:id="rId54"/>
    <p:sldId id="1856" r:id="rId55"/>
    <p:sldId id="1885" r:id="rId56"/>
    <p:sldId id="1857" r:id="rId57"/>
    <p:sldId id="1858" r:id="rId58"/>
    <p:sldId id="1859" r:id="rId59"/>
    <p:sldId id="1882" r:id="rId60"/>
    <p:sldId id="1860" r:id="rId61"/>
    <p:sldId id="1861" r:id="rId62"/>
    <p:sldId id="1862" r:id="rId63"/>
    <p:sldId id="1863" r:id="rId64"/>
    <p:sldId id="1864" r:id="rId65"/>
    <p:sldId id="1865" r:id="rId66"/>
    <p:sldId id="1866" r:id="rId67"/>
    <p:sldId id="1867" r:id="rId68"/>
    <p:sldId id="1868" r:id="rId69"/>
    <p:sldId id="1870" r:id="rId70"/>
    <p:sldId id="1762" r:id="rId71"/>
    <p:sldId id="1819" r:id="rId72"/>
    <p:sldId id="1815" r:id="rId73"/>
    <p:sldId id="1818" r:id="rId74"/>
    <p:sldId id="1820" r:id="rId75"/>
    <p:sldId id="1816" r:id="rId76"/>
    <p:sldId id="1821" r:id="rId77"/>
    <p:sldId id="1822" r:id="rId78"/>
    <p:sldId id="1823" r:id="rId79"/>
    <p:sldId id="1824" r:id="rId80"/>
    <p:sldId id="1881" r:id="rId81"/>
    <p:sldId id="1886" r:id="rId82"/>
  </p:sldIdLst>
  <p:sldSz cx="9144000" cy="6858000" type="screen4x3"/>
  <p:notesSz cx="6797675" cy="9926320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>
        <p:guide orient="horz" pos="2346"/>
        <p:guide pos="4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298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44.xml"/><Relationship Id="rId81" Type="http://schemas.openxmlformats.org/officeDocument/2006/relationships/slide" Target="slides/slide43.xml"/><Relationship Id="rId80" Type="http://schemas.openxmlformats.org/officeDocument/2006/relationships/slide" Target="slides/slide42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41.xml"/><Relationship Id="rId78" Type="http://schemas.openxmlformats.org/officeDocument/2006/relationships/slide" Target="slides/slide40.xml"/><Relationship Id="rId77" Type="http://schemas.openxmlformats.org/officeDocument/2006/relationships/slide" Target="slides/slide39.xml"/><Relationship Id="rId76" Type="http://schemas.openxmlformats.org/officeDocument/2006/relationships/slide" Target="slides/slide38.xml"/><Relationship Id="rId75" Type="http://schemas.openxmlformats.org/officeDocument/2006/relationships/slide" Target="slides/slide37.xml"/><Relationship Id="rId74" Type="http://schemas.openxmlformats.org/officeDocument/2006/relationships/slide" Target="slides/slide36.xml"/><Relationship Id="rId73" Type="http://schemas.openxmlformats.org/officeDocument/2006/relationships/slide" Target="slides/slide35.xml"/><Relationship Id="rId72" Type="http://schemas.openxmlformats.org/officeDocument/2006/relationships/slide" Target="slides/slide34.xml"/><Relationship Id="rId71" Type="http://schemas.openxmlformats.org/officeDocument/2006/relationships/slide" Target="slides/slide33.xml"/><Relationship Id="rId70" Type="http://schemas.openxmlformats.org/officeDocument/2006/relationships/slide" Target="slides/slide3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1.xml"/><Relationship Id="rId68" Type="http://schemas.openxmlformats.org/officeDocument/2006/relationships/slide" Target="slides/slide30.xml"/><Relationship Id="rId67" Type="http://schemas.openxmlformats.org/officeDocument/2006/relationships/slide" Target="slides/slide29.xml"/><Relationship Id="rId66" Type="http://schemas.openxmlformats.org/officeDocument/2006/relationships/slide" Target="slides/slide28.xml"/><Relationship Id="rId65" Type="http://schemas.openxmlformats.org/officeDocument/2006/relationships/slide" Target="slides/slide27.xml"/><Relationship Id="rId64" Type="http://schemas.openxmlformats.org/officeDocument/2006/relationships/slide" Target="slides/slide26.xml"/><Relationship Id="rId63" Type="http://schemas.openxmlformats.org/officeDocument/2006/relationships/slide" Target="slides/slide25.xml"/><Relationship Id="rId62" Type="http://schemas.openxmlformats.org/officeDocument/2006/relationships/slide" Target="slides/slide24.xml"/><Relationship Id="rId61" Type="http://schemas.openxmlformats.org/officeDocument/2006/relationships/slide" Target="slides/slide23.xml"/><Relationship Id="rId60" Type="http://schemas.openxmlformats.org/officeDocument/2006/relationships/slide" Target="slides/slide2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1.xml"/><Relationship Id="rId58" Type="http://schemas.openxmlformats.org/officeDocument/2006/relationships/slide" Target="slides/slide20.xml"/><Relationship Id="rId57" Type="http://schemas.openxmlformats.org/officeDocument/2006/relationships/slide" Target="slides/slide19.xml"/><Relationship Id="rId56" Type="http://schemas.openxmlformats.org/officeDocument/2006/relationships/slide" Target="slides/slide18.xml"/><Relationship Id="rId55" Type="http://schemas.openxmlformats.org/officeDocument/2006/relationships/slide" Target="slides/slide17.xml"/><Relationship Id="rId54" Type="http://schemas.openxmlformats.org/officeDocument/2006/relationships/slide" Target="slides/slide16.xml"/><Relationship Id="rId53" Type="http://schemas.openxmlformats.org/officeDocument/2006/relationships/slide" Target="slides/slide15.xml"/><Relationship Id="rId52" Type="http://schemas.openxmlformats.org/officeDocument/2006/relationships/slide" Target="slides/slide14.xml"/><Relationship Id="rId51" Type="http://schemas.openxmlformats.org/officeDocument/2006/relationships/slide" Target="slides/slide13.xml"/><Relationship Id="rId50" Type="http://schemas.openxmlformats.org/officeDocument/2006/relationships/slide" Target="slides/slide1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1.xml"/><Relationship Id="rId48" Type="http://schemas.openxmlformats.org/officeDocument/2006/relationships/slide" Target="slides/slide10.xml"/><Relationship Id="rId47" Type="http://schemas.openxmlformats.org/officeDocument/2006/relationships/slide" Target="slides/slide9.xml"/><Relationship Id="rId46" Type="http://schemas.openxmlformats.org/officeDocument/2006/relationships/slide" Target="slides/slide8.xml"/><Relationship Id="rId45" Type="http://schemas.openxmlformats.org/officeDocument/2006/relationships/slide" Target="slides/slide7.xml"/><Relationship Id="rId44" Type="http://schemas.openxmlformats.org/officeDocument/2006/relationships/slide" Target="slides/slide6.xml"/><Relationship Id="rId43" Type="http://schemas.openxmlformats.org/officeDocument/2006/relationships/slide" Target="slides/slide5.xml"/><Relationship Id="rId42" Type="http://schemas.openxmlformats.org/officeDocument/2006/relationships/slide" Target="slides/slide4.xml"/><Relationship Id="rId41" Type="http://schemas.openxmlformats.org/officeDocument/2006/relationships/slide" Target="slides/slide3.xml"/><Relationship Id="rId40" Type="http://schemas.openxmlformats.org/officeDocument/2006/relationships/slide" Target="slides/slide2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1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0" Type="http://schemas.openxmlformats.org/officeDocument/2006/relationships/image" Target="../media/image131.wmf"/><Relationship Id="rId1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68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0" Type="http://schemas.openxmlformats.org/officeDocument/2006/relationships/image" Target="../media/image180.wmf"/><Relationship Id="rId1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0" Type="http://schemas.openxmlformats.org/officeDocument/2006/relationships/image" Target="../media/image56.wmf"/><Relationship Id="rId2" Type="http://schemas.openxmlformats.org/officeDocument/2006/relationships/image" Target="../media/image14.wmf"/><Relationship Id="rId19" Type="http://schemas.openxmlformats.org/officeDocument/2006/relationships/image" Target="../media/image55.wmf"/><Relationship Id="rId18" Type="http://schemas.openxmlformats.org/officeDocument/2006/relationships/image" Target="../media/image54.wmf"/><Relationship Id="rId17" Type="http://schemas.openxmlformats.org/officeDocument/2006/relationships/image" Target="../media/image53.wmf"/><Relationship Id="rId16" Type="http://schemas.openxmlformats.org/officeDocument/2006/relationships/image" Target="../media/image52.wmf"/><Relationship Id="rId15" Type="http://schemas.openxmlformats.org/officeDocument/2006/relationships/image" Target="../media/image51.wmf"/><Relationship Id="rId14" Type="http://schemas.openxmlformats.org/officeDocument/2006/relationships/image" Target="../media/image50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5" Type="http://schemas.openxmlformats.org/officeDocument/2006/relationships/image" Target="../media/image19.wmf"/><Relationship Id="rId24" Type="http://schemas.openxmlformats.org/officeDocument/2006/relationships/image" Target="../media/image18.wmf"/><Relationship Id="rId23" Type="http://schemas.openxmlformats.org/officeDocument/2006/relationships/image" Target="../media/image17.wmf"/><Relationship Id="rId22" Type="http://schemas.openxmlformats.org/officeDocument/2006/relationships/image" Target="../media/image16.wmf"/><Relationship Id="rId21" Type="http://schemas.openxmlformats.org/officeDocument/2006/relationships/image" Target="../media/image15.wmf"/><Relationship Id="rId20" Type="http://schemas.openxmlformats.org/officeDocument/2006/relationships/image" Target="../media/image14.wmf"/><Relationship Id="rId2" Type="http://schemas.openxmlformats.org/officeDocument/2006/relationships/image" Target="../media/image58.wmf"/><Relationship Id="rId19" Type="http://schemas.openxmlformats.org/officeDocument/2006/relationships/image" Target="../media/image13.wmf"/><Relationship Id="rId18" Type="http://schemas.openxmlformats.org/officeDocument/2006/relationships/image" Target="../media/image76.wmf"/><Relationship Id="rId17" Type="http://schemas.openxmlformats.org/officeDocument/2006/relationships/image" Target="../media/image75.wmf"/><Relationship Id="rId16" Type="http://schemas.openxmlformats.org/officeDocument/2006/relationships/image" Target="../media/image74.wmf"/><Relationship Id="rId15" Type="http://schemas.openxmlformats.org/officeDocument/2006/relationships/image" Target="../media/image73.wmf"/><Relationship Id="rId14" Type="http://schemas.openxmlformats.org/officeDocument/2006/relationships/image" Target="../media/image7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4.wmf"/><Relationship Id="rId1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</a:fld>
            <a:endParaRPr lang="en-GB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  <a:endParaRPr lang="en-GB" altLang="zh-CN"/>
          </a:p>
          <a:p>
            <a:pPr lvl="1"/>
            <a:r>
              <a:rPr lang="en-GB" altLang="zh-CN"/>
              <a:t>Second level</a:t>
            </a:r>
            <a:endParaRPr lang="en-GB" altLang="zh-CN"/>
          </a:p>
          <a:p>
            <a:pPr lvl="2"/>
            <a:r>
              <a:rPr lang="en-GB" altLang="zh-CN"/>
              <a:t>Third level</a:t>
            </a:r>
            <a:endParaRPr lang="en-GB" altLang="zh-CN"/>
          </a:p>
          <a:p>
            <a:pPr lvl="3"/>
            <a:r>
              <a:rPr lang="en-GB" altLang="zh-CN"/>
              <a:t>Fourth level</a:t>
            </a:r>
            <a:endParaRPr lang="en-GB" altLang="zh-CN"/>
          </a:p>
          <a:p>
            <a:pPr lvl="4"/>
            <a:r>
              <a:rPr lang="en-GB" altLang="zh-CN"/>
              <a:t>Fifth level</a:t>
            </a:r>
            <a:endParaRPr lang="en-GB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</a:fld>
            <a:endParaRPr lang="en-GB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</a:fld>
            <a:endParaRPr lang="en-GB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4" Type="http://schemas.openxmlformats.org/officeDocument/2006/relationships/theme" Target="../theme/theme18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4" Type="http://schemas.openxmlformats.org/officeDocument/2006/relationships/theme" Target="../theme/theme2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0" Type="http://schemas.openxmlformats.org/officeDocument/2006/relationships/theme" Target="../theme/theme24.xml"/><Relationship Id="rId2" Type="http://schemas.openxmlformats.org/officeDocument/2006/relationships/slideLayout" Target="../slideLayouts/slideLayout31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0" Type="http://schemas.openxmlformats.org/officeDocument/2006/relationships/theme" Target="../theme/theme25.xml"/><Relationship Id="rId2" Type="http://schemas.openxmlformats.org/officeDocument/2006/relationships/slideLayout" Target="../slideLayouts/slideLayout49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0" Type="http://schemas.openxmlformats.org/officeDocument/2006/relationships/theme" Target="../theme/theme26.xml"/><Relationship Id="rId2" Type="http://schemas.openxmlformats.org/officeDocument/2006/relationships/slideLayout" Target="../slideLayouts/slideLayout67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0" Type="http://schemas.openxmlformats.org/officeDocument/2006/relationships/theme" Target="../theme/theme27.xml"/><Relationship Id="rId2" Type="http://schemas.openxmlformats.org/officeDocument/2006/relationships/slideLayout" Target="../slideLayouts/slideLayout85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0" Type="http://schemas.openxmlformats.org/officeDocument/2006/relationships/theme" Target="../theme/theme28.xml"/><Relationship Id="rId2" Type="http://schemas.openxmlformats.org/officeDocument/2006/relationships/slideLayout" Target="../slideLayouts/slideLayout103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0" Type="http://schemas.openxmlformats.org/officeDocument/2006/relationships/theme" Target="../theme/theme29.xml"/><Relationship Id="rId2" Type="http://schemas.openxmlformats.org/officeDocument/2006/relationships/slideLayout" Target="../slideLayouts/slideLayout121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40.xml"/><Relationship Id="rId20" Type="http://schemas.openxmlformats.org/officeDocument/2006/relationships/theme" Target="../theme/theme30.xml"/><Relationship Id="rId2" Type="http://schemas.openxmlformats.org/officeDocument/2006/relationships/slideLayout" Target="../slideLayouts/slideLayout139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8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8.xml"/><Relationship Id="rId20" Type="http://schemas.openxmlformats.org/officeDocument/2006/relationships/theme" Target="../theme/theme31.xml"/><Relationship Id="rId2" Type="http://schemas.openxmlformats.org/officeDocument/2006/relationships/slideLayout" Target="../slideLayouts/slideLayout157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6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6.xml"/><Relationship Id="rId20" Type="http://schemas.openxmlformats.org/officeDocument/2006/relationships/theme" Target="../theme/theme32.xml"/><Relationship Id="rId2" Type="http://schemas.openxmlformats.org/officeDocument/2006/relationships/slideLayout" Target="../slideLayouts/slideLayout175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74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4.xml"/><Relationship Id="rId20" Type="http://schemas.openxmlformats.org/officeDocument/2006/relationships/theme" Target="../theme/theme33.xml"/><Relationship Id="rId2" Type="http://schemas.openxmlformats.org/officeDocument/2006/relationships/slideLayout" Target="../slideLayouts/slideLayout193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92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0" Type="http://schemas.openxmlformats.org/officeDocument/2006/relationships/theme" Target="../theme/theme34.xml"/><Relationship Id="rId2" Type="http://schemas.openxmlformats.org/officeDocument/2006/relationships/slideLayout" Target="../slideLayouts/slideLayout211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6.xml"/><Relationship Id="rId8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30.xml"/><Relationship Id="rId20" Type="http://schemas.openxmlformats.org/officeDocument/2006/relationships/theme" Target="../theme/theme35.xml"/><Relationship Id="rId2" Type="http://schemas.openxmlformats.org/officeDocument/2006/relationships/slideLayout" Target="../slideLayouts/slideLayout229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245.xml"/><Relationship Id="rId17" Type="http://schemas.openxmlformats.org/officeDocument/2006/relationships/slideLayout" Target="../slideLayouts/slideLayout244.xml"/><Relationship Id="rId16" Type="http://schemas.openxmlformats.org/officeDocument/2006/relationships/slideLayout" Target="../slideLayouts/slideLayout243.xml"/><Relationship Id="rId15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1.xml"/><Relationship Id="rId13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28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4.xml"/><Relationship Id="rId8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8.xml"/><Relationship Id="rId20" Type="http://schemas.openxmlformats.org/officeDocument/2006/relationships/theme" Target="../theme/theme36.xml"/><Relationship Id="rId2" Type="http://schemas.openxmlformats.org/officeDocument/2006/relationships/slideLayout" Target="../slideLayouts/slideLayout247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263.xml"/><Relationship Id="rId17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60.xml"/><Relationship Id="rId14" Type="http://schemas.openxmlformats.org/officeDocument/2006/relationships/slideLayout" Target="../slideLayouts/slideLayout259.xml"/><Relationship Id="rId13" Type="http://schemas.openxmlformats.org/officeDocument/2006/relationships/slideLayout" Target="../slideLayouts/slideLayout258.xml"/><Relationship Id="rId12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191.xml"/><Relationship Id="rId32" Type="http://schemas.openxmlformats.org/officeDocument/2006/relationships/tags" Target="../tags/tag9.xml"/><Relationship Id="rId31" Type="http://schemas.openxmlformats.org/officeDocument/2006/relationships/image" Target="../media/image19.w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8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5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4.wmf"/><Relationship Id="rId19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2.emf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191.xml"/><Relationship Id="rId16" Type="http://schemas.openxmlformats.org/officeDocument/2006/relationships/tags" Target="../tags/tag10.xml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91.xml"/><Relationship Id="rId6" Type="http://schemas.openxmlformats.org/officeDocument/2006/relationships/tags" Target="../tags/tag11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emf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26.bin"/><Relationship Id="rId29" Type="http://schemas.openxmlformats.org/officeDocument/2006/relationships/slideLayout" Target="../slideLayouts/slideLayout263.xml"/><Relationship Id="rId28" Type="http://schemas.openxmlformats.org/officeDocument/2006/relationships/tags" Target="../tags/tag12.xml"/><Relationship Id="rId27" Type="http://schemas.openxmlformats.org/officeDocument/2006/relationships/oleObject" Target="../embeddings/oleObject39.bin"/><Relationship Id="rId26" Type="http://schemas.openxmlformats.org/officeDocument/2006/relationships/oleObject" Target="../embeddings/oleObject38.bin"/><Relationship Id="rId25" Type="http://schemas.openxmlformats.org/officeDocument/2006/relationships/oleObject" Target="../embeddings/oleObject37.bin"/><Relationship Id="rId24" Type="http://schemas.openxmlformats.org/officeDocument/2006/relationships/oleObject" Target="../embeddings/oleObject36.bin"/><Relationship Id="rId23" Type="http://schemas.openxmlformats.org/officeDocument/2006/relationships/image" Target="../media/image42.wmf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41.wmf"/><Relationship Id="rId20" Type="http://schemas.openxmlformats.org/officeDocument/2006/relationships/oleObject" Target="../embeddings/oleObject34.bin"/><Relationship Id="rId2" Type="http://schemas.openxmlformats.org/officeDocument/2006/relationships/image" Target="../media/image31.wmf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43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4.wmf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191.xml"/><Relationship Id="rId44" Type="http://schemas.openxmlformats.org/officeDocument/2006/relationships/tags" Target="../tags/tag13.xml"/><Relationship Id="rId43" Type="http://schemas.openxmlformats.org/officeDocument/2006/relationships/image" Target="../media/image56.wmf"/><Relationship Id="rId42" Type="http://schemas.openxmlformats.org/officeDocument/2006/relationships/oleObject" Target="../embeddings/oleObject60.bin"/><Relationship Id="rId41" Type="http://schemas.openxmlformats.org/officeDocument/2006/relationships/image" Target="../media/image55.wmf"/><Relationship Id="rId40" Type="http://schemas.openxmlformats.org/officeDocument/2006/relationships/oleObject" Target="../embeddings/oleObject59.bin"/><Relationship Id="rId4" Type="http://schemas.openxmlformats.org/officeDocument/2006/relationships/oleObject" Target="../embeddings/oleObject41.bin"/><Relationship Id="rId39" Type="http://schemas.openxmlformats.org/officeDocument/2006/relationships/image" Target="../media/image54.wmf"/><Relationship Id="rId38" Type="http://schemas.openxmlformats.org/officeDocument/2006/relationships/oleObject" Target="../embeddings/oleObject58.bin"/><Relationship Id="rId37" Type="http://schemas.openxmlformats.org/officeDocument/2006/relationships/image" Target="../media/image53.wmf"/><Relationship Id="rId36" Type="http://schemas.openxmlformats.org/officeDocument/2006/relationships/oleObject" Target="../embeddings/oleObject57.bin"/><Relationship Id="rId35" Type="http://schemas.openxmlformats.org/officeDocument/2006/relationships/oleObject" Target="../embeddings/oleObject56.bin"/><Relationship Id="rId34" Type="http://schemas.openxmlformats.org/officeDocument/2006/relationships/image" Target="../media/image52.wmf"/><Relationship Id="rId33" Type="http://schemas.openxmlformats.org/officeDocument/2006/relationships/oleObject" Target="../embeddings/oleObject55.bin"/><Relationship Id="rId32" Type="http://schemas.openxmlformats.org/officeDocument/2006/relationships/image" Target="../media/image51.wmf"/><Relationship Id="rId31" Type="http://schemas.openxmlformats.org/officeDocument/2006/relationships/oleObject" Target="../embeddings/oleObject54.bin"/><Relationship Id="rId30" Type="http://schemas.openxmlformats.org/officeDocument/2006/relationships/image" Target="../media/image50.wmf"/><Relationship Id="rId3" Type="http://schemas.openxmlformats.org/officeDocument/2006/relationships/image" Target="../media/image13.wmf"/><Relationship Id="rId29" Type="http://schemas.openxmlformats.org/officeDocument/2006/relationships/oleObject" Target="../embeddings/oleObject53.bin"/><Relationship Id="rId28" Type="http://schemas.openxmlformats.org/officeDocument/2006/relationships/image" Target="../media/image49.w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45.wmf"/><Relationship Id="rId2" Type="http://schemas.openxmlformats.org/officeDocument/2006/relationships/oleObject" Target="../embeddings/oleObject40.bin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43.emf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46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45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44.bin"/><Relationship Id="rId1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59.wmf"/><Relationship Id="rId56" Type="http://schemas.openxmlformats.org/officeDocument/2006/relationships/vmlDrawing" Target="../drawings/vmlDrawing6.vml"/><Relationship Id="rId55" Type="http://schemas.openxmlformats.org/officeDocument/2006/relationships/slideLayout" Target="../slideLayouts/slideLayout191.xml"/><Relationship Id="rId54" Type="http://schemas.openxmlformats.org/officeDocument/2006/relationships/tags" Target="../tags/tag14.xml"/><Relationship Id="rId53" Type="http://schemas.openxmlformats.org/officeDocument/2006/relationships/image" Target="../media/image19.wmf"/><Relationship Id="rId52" Type="http://schemas.openxmlformats.org/officeDocument/2006/relationships/oleObject" Target="../embeddings/oleObject85.bin"/><Relationship Id="rId51" Type="http://schemas.openxmlformats.org/officeDocument/2006/relationships/image" Target="../media/image18.wmf"/><Relationship Id="rId50" Type="http://schemas.openxmlformats.org/officeDocument/2006/relationships/oleObject" Target="../embeddings/oleObject84.bin"/><Relationship Id="rId5" Type="http://schemas.openxmlformats.org/officeDocument/2006/relationships/oleObject" Target="../embeddings/oleObject63.bin"/><Relationship Id="rId49" Type="http://schemas.openxmlformats.org/officeDocument/2006/relationships/image" Target="../media/image17.wmf"/><Relationship Id="rId48" Type="http://schemas.openxmlformats.org/officeDocument/2006/relationships/oleObject" Target="../embeddings/oleObject83.bin"/><Relationship Id="rId47" Type="http://schemas.openxmlformats.org/officeDocument/2006/relationships/image" Target="../media/image16.wmf"/><Relationship Id="rId46" Type="http://schemas.openxmlformats.org/officeDocument/2006/relationships/oleObject" Target="../embeddings/oleObject82.bin"/><Relationship Id="rId45" Type="http://schemas.openxmlformats.org/officeDocument/2006/relationships/image" Target="../media/image15.wmf"/><Relationship Id="rId44" Type="http://schemas.openxmlformats.org/officeDocument/2006/relationships/oleObject" Target="../embeddings/oleObject81.bin"/><Relationship Id="rId43" Type="http://schemas.openxmlformats.org/officeDocument/2006/relationships/image" Target="../media/image14.wmf"/><Relationship Id="rId42" Type="http://schemas.openxmlformats.org/officeDocument/2006/relationships/oleObject" Target="../embeddings/oleObject80.bin"/><Relationship Id="rId41" Type="http://schemas.openxmlformats.org/officeDocument/2006/relationships/image" Target="../media/image13.wmf"/><Relationship Id="rId40" Type="http://schemas.openxmlformats.org/officeDocument/2006/relationships/oleObject" Target="../embeddings/oleObject79.bin"/><Relationship Id="rId4" Type="http://schemas.openxmlformats.org/officeDocument/2006/relationships/image" Target="../media/image58.wmf"/><Relationship Id="rId39" Type="http://schemas.openxmlformats.org/officeDocument/2006/relationships/image" Target="../media/image12.emf"/><Relationship Id="rId38" Type="http://schemas.openxmlformats.org/officeDocument/2006/relationships/image" Target="../media/image76.wmf"/><Relationship Id="rId37" Type="http://schemas.openxmlformats.org/officeDocument/2006/relationships/oleObject" Target="../embeddings/oleObject78.bin"/><Relationship Id="rId36" Type="http://schemas.openxmlformats.org/officeDocument/2006/relationships/image" Target="../media/image75.wmf"/><Relationship Id="rId35" Type="http://schemas.openxmlformats.org/officeDocument/2006/relationships/oleObject" Target="../embeddings/oleObject77.bin"/><Relationship Id="rId34" Type="http://schemas.openxmlformats.org/officeDocument/2006/relationships/image" Target="../media/image74.wmf"/><Relationship Id="rId33" Type="http://schemas.openxmlformats.org/officeDocument/2006/relationships/oleObject" Target="../embeddings/oleObject76.bin"/><Relationship Id="rId32" Type="http://schemas.openxmlformats.org/officeDocument/2006/relationships/image" Target="../media/image73.wmf"/><Relationship Id="rId31" Type="http://schemas.openxmlformats.org/officeDocument/2006/relationships/oleObject" Target="../embeddings/oleObject75.bin"/><Relationship Id="rId30" Type="http://schemas.openxmlformats.org/officeDocument/2006/relationships/image" Target="../media/image72.emf"/><Relationship Id="rId3" Type="http://schemas.openxmlformats.org/officeDocument/2006/relationships/oleObject" Target="../embeddings/oleObject62.bin"/><Relationship Id="rId29" Type="http://schemas.openxmlformats.org/officeDocument/2006/relationships/image" Target="../media/image71.emf"/><Relationship Id="rId28" Type="http://schemas.openxmlformats.org/officeDocument/2006/relationships/image" Target="../media/image70.wmf"/><Relationship Id="rId27" Type="http://schemas.openxmlformats.org/officeDocument/2006/relationships/oleObject" Target="../embeddings/oleObject74.bin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73.bin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72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71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70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90.bin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7.bin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191.xml"/><Relationship Id="rId23" Type="http://schemas.openxmlformats.org/officeDocument/2006/relationships/tags" Target="../tags/tag15.xml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84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96.bin"/><Relationship Id="rId16" Type="http://schemas.openxmlformats.org/officeDocument/2006/relationships/oleObject" Target="../embeddings/oleObject95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94.bin"/><Relationship Id="rId13" Type="http://schemas.openxmlformats.org/officeDocument/2006/relationships/image" Target="../media/image81.wmf"/><Relationship Id="rId12" Type="http://schemas.openxmlformats.org/officeDocument/2006/relationships/oleObject" Target="../embeddings/oleObject93.bin"/><Relationship Id="rId11" Type="http://schemas.openxmlformats.org/officeDocument/2006/relationships/oleObject" Target="../embeddings/oleObject92.bin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2.bin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100.bin"/><Relationship Id="rId3" Type="http://schemas.openxmlformats.org/officeDocument/2006/relationships/image" Target="../media/image86.wmf"/><Relationship Id="rId2" Type="http://schemas.openxmlformats.org/officeDocument/2006/relationships/oleObject" Target="../embeddings/oleObject99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191.xml"/><Relationship Id="rId1" Type="http://schemas.openxmlformats.org/officeDocument/2006/relationships/image" Target="../media/image85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91.xml"/><Relationship Id="rId7" Type="http://schemas.openxmlformats.org/officeDocument/2006/relationships/tags" Target="../tags/tag17.x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9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91.xml"/><Relationship Id="rId3" Type="http://schemas.openxmlformats.org/officeDocument/2006/relationships/tags" Target="../tags/tag18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1.xml"/><Relationship Id="rId4" Type="http://schemas.openxmlformats.org/officeDocument/2006/relationships/tags" Target="../tags/tag19.xml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8.png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8.bin"/><Relationship Id="rId3" Type="http://schemas.openxmlformats.org/officeDocument/2006/relationships/image" Target="../media/image96.wmf"/><Relationship Id="rId2" Type="http://schemas.openxmlformats.org/officeDocument/2006/relationships/oleObject" Target="../embeddings/oleObject107.bin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191.xml"/><Relationship Id="rId13" Type="http://schemas.openxmlformats.org/officeDocument/2006/relationships/tags" Target="../tags/tag21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0.wmf"/><Relationship Id="rId1" Type="http://schemas.openxmlformats.org/officeDocument/2006/relationships/image" Target="../media/image95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13.bin"/><Relationship Id="rId3" Type="http://schemas.openxmlformats.org/officeDocument/2006/relationships/image" Target="../media/image103.wmf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191.xml"/><Relationship Id="rId20" Type="http://schemas.openxmlformats.org/officeDocument/2006/relationships/tags" Target="../tags/tag22.xml"/><Relationship Id="rId2" Type="http://schemas.openxmlformats.org/officeDocument/2006/relationships/oleObject" Target="../embeddings/oleObject112.bin"/><Relationship Id="rId19" Type="http://schemas.openxmlformats.org/officeDocument/2006/relationships/image" Target="../media/image111.wmf"/><Relationship Id="rId18" Type="http://schemas.openxmlformats.org/officeDocument/2006/relationships/oleObject" Target="../embeddings/oleObject120.bin"/><Relationship Id="rId17" Type="http://schemas.openxmlformats.org/officeDocument/2006/relationships/image" Target="../media/image110.wmf"/><Relationship Id="rId16" Type="http://schemas.openxmlformats.org/officeDocument/2006/relationships/oleObject" Target="../embeddings/oleObject119.bin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118.bin"/><Relationship Id="rId13" Type="http://schemas.openxmlformats.org/officeDocument/2006/relationships/image" Target="../media/image108.wmf"/><Relationship Id="rId12" Type="http://schemas.openxmlformats.org/officeDocument/2006/relationships/oleObject" Target="../embeddings/oleObject117.bin"/><Relationship Id="rId11" Type="http://schemas.openxmlformats.org/officeDocument/2006/relationships/image" Target="../media/image107.wmf"/><Relationship Id="rId10" Type="http://schemas.openxmlformats.org/officeDocument/2006/relationships/oleObject" Target="../embeddings/oleObject116.bin"/><Relationship Id="rId1" Type="http://schemas.openxmlformats.org/officeDocument/2006/relationships/image" Target="../media/image10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2" Type="http://schemas.openxmlformats.org/officeDocument/2006/relationships/tags" Target="../tags/tag23.xml"/><Relationship Id="rId1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3.wmf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191.xml"/><Relationship Id="rId17" Type="http://schemas.openxmlformats.org/officeDocument/2006/relationships/tags" Target="../tags/tag24.xml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2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oleObject" Target="../embeddings/oleObject132.bin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30.bin"/><Relationship Id="rId3" Type="http://schemas.openxmlformats.org/officeDocument/2006/relationships/image" Target="../media/image122.wmf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191.xml"/><Relationship Id="rId22" Type="http://schemas.openxmlformats.org/officeDocument/2006/relationships/tags" Target="../tags/tag25.xml"/><Relationship Id="rId21" Type="http://schemas.openxmlformats.org/officeDocument/2006/relationships/image" Target="../media/image131.wmf"/><Relationship Id="rId20" Type="http://schemas.openxmlformats.org/officeDocument/2006/relationships/oleObject" Target="../embeddings/oleObject138.bin"/><Relationship Id="rId2" Type="http://schemas.openxmlformats.org/officeDocument/2006/relationships/oleObject" Target="../embeddings/oleObject129.bin"/><Relationship Id="rId19" Type="http://schemas.openxmlformats.org/officeDocument/2006/relationships/image" Target="../media/image130.wmf"/><Relationship Id="rId18" Type="http://schemas.openxmlformats.org/officeDocument/2006/relationships/oleObject" Target="../embeddings/oleObject137.bin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136.bin"/><Relationship Id="rId15" Type="http://schemas.openxmlformats.org/officeDocument/2006/relationships/image" Target="../media/image128.wmf"/><Relationship Id="rId14" Type="http://schemas.openxmlformats.org/officeDocument/2006/relationships/oleObject" Target="../embeddings/oleObject135.bin"/><Relationship Id="rId13" Type="http://schemas.openxmlformats.org/officeDocument/2006/relationships/image" Target="../media/image127.wmf"/><Relationship Id="rId12" Type="http://schemas.openxmlformats.org/officeDocument/2006/relationships/oleObject" Target="../embeddings/oleObject134.bin"/><Relationship Id="rId11" Type="http://schemas.openxmlformats.org/officeDocument/2006/relationships/image" Target="../media/image126.wmf"/><Relationship Id="rId10" Type="http://schemas.openxmlformats.org/officeDocument/2006/relationships/oleObject" Target="../embeddings/oleObject133.bin"/><Relationship Id="rId1" Type="http://schemas.openxmlformats.org/officeDocument/2006/relationships/image" Target="../media/image121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29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191.xml"/><Relationship Id="rId1" Type="http://schemas.openxmlformats.org/officeDocument/2006/relationships/oleObject" Target="../embeddings/oleObject13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5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191.xml"/><Relationship Id="rId12" Type="http://schemas.openxmlformats.org/officeDocument/2006/relationships/tags" Target="../tags/tag27.xml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4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191.xml"/><Relationship Id="rId7" Type="http://schemas.openxmlformats.org/officeDocument/2006/relationships/tags" Target="../tags/tag28.x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2.png"/><Relationship Id="rId3" Type="http://schemas.openxmlformats.org/officeDocument/2006/relationships/image" Target="../media/image141.wmf"/><Relationship Id="rId2" Type="http://schemas.openxmlformats.org/officeDocument/2006/relationships/oleObject" Target="../embeddings/oleObject149.bin"/><Relationship Id="rId1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5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5.png"/><Relationship Id="rId3" Type="http://schemas.openxmlformats.org/officeDocument/2006/relationships/image" Target="../media/image144.png"/><Relationship Id="rId2" Type="http://schemas.openxmlformats.org/officeDocument/2006/relationships/image" Target="../media/image141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191.xml"/><Relationship Id="rId11" Type="http://schemas.openxmlformats.org/officeDocument/2006/relationships/tags" Target="../tags/tag29.xml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191.xml"/><Relationship Id="rId5" Type="http://schemas.openxmlformats.org/officeDocument/2006/relationships/tags" Target="../tags/tag30.xml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5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32.xml"/><Relationship Id="rId1" Type="http://schemas.openxmlformats.org/officeDocument/2006/relationships/image" Target="../media/image15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53.png"/><Relationship Id="rId19" Type="http://schemas.openxmlformats.org/officeDocument/2006/relationships/vmlDrawing" Target="../drawings/vmlDrawing20.vml"/><Relationship Id="rId18" Type="http://schemas.openxmlformats.org/officeDocument/2006/relationships/slideLayout" Target="../slideLayouts/slideLayout65.xml"/><Relationship Id="rId17" Type="http://schemas.openxmlformats.org/officeDocument/2006/relationships/tags" Target="../tags/tag33.xml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57.wmf"/><Relationship Id="rId1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2.png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101.xml"/><Relationship Id="rId1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66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101.xml"/><Relationship Id="rId13" Type="http://schemas.openxmlformats.org/officeDocument/2006/relationships/tags" Target="../tags/tag35.xml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6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73.bin"/><Relationship Id="rId23" Type="http://schemas.openxmlformats.org/officeDocument/2006/relationships/vmlDrawing" Target="../drawings/vmlDrawing23.vml"/><Relationship Id="rId22" Type="http://schemas.openxmlformats.org/officeDocument/2006/relationships/slideLayout" Target="../slideLayouts/slideLayout101.xml"/><Relationship Id="rId21" Type="http://schemas.openxmlformats.org/officeDocument/2006/relationships/tags" Target="../tags/tag36.xml"/><Relationship Id="rId20" Type="http://schemas.openxmlformats.org/officeDocument/2006/relationships/image" Target="../media/image180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7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2" Type="http://schemas.openxmlformats.org/officeDocument/2006/relationships/tags" Target="../tags/tag37.xml"/><Relationship Id="rId1" Type="http://schemas.openxmlformats.org/officeDocument/2006/relationships/image" Target="../media/image18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4.png"/><Relationship Id="rId3" Type="http://schemas.openxmlformats.org/officeDocument/2006/relationships/image" Target="../media/image183.wmf"/><Relationship Id="rId2" Type="http://schemas.openxmlformats.org/officeDocument/2006/relationships/oleObject" Target="../embeddings/oleObject182.bin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119.xml"/><Relationship Id="rId11" Type="http://schemas.openxmlformats.org/officeDocument/2006/relationships/tags" Target="../tags/tag38.xml"/><Relationship Id="rId10" Type="http://schemas.openxmlformats.org/officeDocument/2006/relationships/image" Target="../media/image187.wmf"/><Relationship Id="rId1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tags" Target="../tags/tag3.xml"/><Relationship Id="rId1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119.xml"/><Relationship Id="rId7" Type="http://schemas.openxmlformats.org/officeDocument/2006/relationships/tags" Target="../tags/tag39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88.wmf"/><Relationship Id="rId1" Type="http://schemas.openxmlformats.org/officeDocument/2006/relationships/oleObject" Target="../embeddings/oleObject18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2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119.xml"/><Relationship Id="rId12" Type="http://schemas.openxmlformats.org/officeDocument/2006/relationships/tags" Target="../tags/tag40.xml"/><Relationship Id="rId11" Type="http://schemas.openxmlformats.org/officeDocument/2006/relationships/image" Target="../media/image197.png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18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58904" y="1514167"/>
            <a:ext cx="52806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网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频谱资源分配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52"/>
    </mc:Choice>
    <mc:Fallback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每一时刻收（发）工作一个信道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假设一个数据流对应唯一路径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" name="Equation" r:id="rId1" imgW="5181600" imgH="4267200" progId="Equation.DSMT4">
                  <p:embed/>
                </p:oleObj>
              </mc:Choice>
              <mc:Fallback>
                <p:oleObj name="Equation" r:id="rId1" imgW="5181600" imgH="4267200" progId="Equation.DSMT4">
                  <p:embed/>
                  <p:pic>
                    <p:nvPicPr>
                      <p:cNvPr id="0" name="图片 207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" name="Equation" r:id="rId3" imgW="3657600" imgH="4267200" progId="Equation.DSMT4">
                  <p:embed/>
                </p:oleObj>
              </mc:Choice>
              <mc:Fallback>
                <p:oleObj name="Equation" r:id="rId3" imgW="3657600" imgH="4267200" progId="Equation.DSMT4">
                  <p:embed/>
                  <p:pic>
                    <p:nvPicPr>
                      <p:cNvPr id="0" name="图片 207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" name="Equation" r:id="rId5" imgW="3962400" imgH="4267200" progId="Equation.DSMT4">
                  <p:embed/>
                </p:oleObj>
              </mc:Choice>
              <mc:Fallback>
                <p:oleObj name="Equation" r:id="rId5" imgW="3962400" imgH="4267200" progId="Equation.DSMT4">
                  <p:embed/>
                  <p:pic>
                    <p:nvPicPr>
                      <p:cNvPr id="0" name="图片 207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37128" y="3644419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" name="Equation" r:id="rId7" imgW="40538400" imgH="11887200" progId="Equation.DSMT4">
                  <p:embed/>
                </p:oleObj>
              </mc:Choice>
              <mc:Fallback>
                <p:oleObj name="Equation" r:id="rId7" imgW="40538400" imgH="11887200" progId="Equation.DSMT4">
                  <p:embed/>
                  <p:pic>
                    <p:nvPicPr>
                      <p:cNvPr id="0" name="图片 207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7128" y="3644419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40127" y="4544860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" name="Equation" r:id="rId9" imgW="27127200" imgH="6096000" progId="Equation.DSMT4">
                  <p:embed/>
                </p:oleObj>
              </mc:Choice>
              <mc:Fallback>
                <p:oleObj name="Equation" r:id="rId9" imgW="27127200" imgH="6096000" progId="Equation.DSMT4">
                  <p:embed/>
                  <p:pic>
                    <p:nvPicPr>
                      <p:cNvPr id="0" name="图片 207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0127" y="4544860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332813" y="4949102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" name="Equation" r:id="rId11" imgW="14325600" imgH="5791200" progId="Equation.DSMT4">
                  <p:embed/>
                </p:oleObj>
              </mc:Choice>
              <mc:Fallback>
                <p:oleObj name="Equation" r:id="rId11" imgW="14325600" imgH="5791200" progId="Equation.DSMT4">
                  <p:embed/>
                  <p:pic>
                    <p:nvPicPr>
                      <p:cNvPr id="0" name="图片 207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813" y="4949102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0" name="Equation" r:id="rId13" imgW="5486400" imgH="4267200" progId="Equation.DSMT4">
                  <p:embed/>
                </p:oleObj>
              </mc:Choice>
              <mc:Fallback>
                <p:oleObj name="Equation" r:id="rId13" imgW="5486400" imgH="4267200" progId="Equation.DSMT4">
                  <p:embed/>
                  <p:pic>
                    <p:nvPicPr>
                      <p:cNvPr id="0" name="图片 207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" name="Equation" r:id="rId15" imgW="4267200" imgH="4267200" progId="Equation.DSMT4">
                  <p:embed/>
                </p:oleObj>
              </mc:Choice>
              <mc:Fallback>
                <p:oleObj name="Equation" r:id="rId15" imgW="4267200" imgH="4267200" progId="Equation.DSMT4">
                  <p:embed/>
                  <p:pic>
                    <p:nvPicPr>
                      <p:cNvPr id="0" name="图片 207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44160" y="4038283"/>
            <a:ext cx="3452284" cy="1740086"/>
            <a:chOff x="5344160" y="4038283"/>
            <a:chExt cx="3452284" cy="174008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2" name="Equation" r:id="rId18" imgW="3657600" imgH="4876800" progId="Equation.DSMT4">
                    <p:embed/>
                  </p:oleObj>
                </mc:Choice>
                <mc:Fallback>
                  <p:oleObj name="Equation" r:id="rId18" imgW="3657600" imgH="4876800" progId="Equation.DSMT4">
                    <p:embed/>
                    <p:pic>
                      <p:nvPicPr>
                        <p:cNvPr id="0" name="图片 207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3" name="Equation" r:id="rId20" imgW="316865" imgH="254000" progId="Equation.DSMT4">
                    <p:embed/>
                  </p:oleObj>
                </mc:Choice>
                <mc:Fallback>
                  <p:oleObj name="Equation" r:id="rId20" imgW="316865" imgH="254000" progId="Equation.DSMT4">
                    <p:embed/>
                    <p:pic>
                      <p:nvPicPr>
                        <p:cNvPr id="0" name="图片 2072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4" name="Equation" r:id="rId22" imgW="342900" imgH="254000" progId="Equation.DSMT4">
                    <p:embed/>
                  </p:oleObj>
                </mc:Choice>
                <mc:Fallback>
                  <p:oleObj name="Equation" r:id="rId22" imgW="342900" imgH="2540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5" name="Equation" r:id="rId24" imgW="330200" imgH="254000" progId="Equation.DSMT4">
                    <p:embed/>
                  </p:oleObj>
                </mc:Choice>
                <mc:Fallback>
                  <p:oleObj name="Equation" r:id="rId24" imgW="330200" imgH="254000" progId="Equation.DSMT4">
                    <p:embed/>
                    <p:pic>
                      <p:nvPicPr>
                        <p:cNvPr id="0" name="图片 2073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6" name="Equation" r:id="rId26" imgW="4572000" imgH="5791200" progId="Equation.DSMT4">
                    <p:embed/>
                  </p:oleObj>
                </mc:Choice>
                <mc:Fallback>
                  <p:oleObj name="Equation" r:id="rId26" imgW="4572000" imgH="5791200" progId="Equation.DSMT4">
                    <p:embed/>
                    <p:pic>
                      <p:nvPicPr>
                        <p:cNvPr id="0" name="图片 2110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7" name="Equation" r:id="rId28" imgW="4876800" imgH="5791200" progId="Equation.DSMT4">
                    <p:embed/>
                  </p:oleObj>
                </mc:Choice>
                <mc:Fallback>
                  <p:oleObj name="Equation" r:id="rId28" imgW="4876800" imgH="5791200" progId="Equation.DSMT4">
                    <p:embed/>
                    <p:pic>
                      <p:nvPicPr>
                        <p:cNvPr id="0" name="图片 2110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8" name="Equation" r:id="rId30" imgW="4572000" imgH="5791200" progId="Equation.DSMT4">
                    <p:embed/>
                  </p:oleObj>
                </mc:Choice>
                <mc:Fallback>
                  <p:oleObj name="Equation" r:id="rId30" imgW="4572000" imgH="5791200" progId="Equation.DSMT4">
                    <p:embed/>
                    <p:pic>
                      <p:nvPicPr>
                        <p:cNvPr id="0" name="图片 2110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3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1" name="Equation" r:id="rId2" imgW="31699200" imgH="6705600" progId="Equation.DSMT4">
                  <p:embed/>
                </p:oleObj>
              </mc:Choice>
              <mc:Fallback>
                <p:oleObj name="Equation" r:id="rId2" imgW="31699200" imgH="6705600" progId="Equation.DSMT4">
                  <p:embed/>
                  <p:pic>
                    <p:nvPicPr>
                      <p:cNvPr id="0" name="图片 216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2" name="Equation" r:id="rId4" imgW="30175200" imgH="6705600" progId="Equation.DSMT4">
                  <p:embed/>
                </p:oleObj>
              </mc:Choice>
              <mc:Fallback>
                <p:oleObj name="Equation" r:id="rId4" imgW="30175200" imgH="6705600" progId="Equation.DSMT4">
                  <p:embed/>
                  <p:pic>
                    <p:nvPicPr>
                      <p:cNvPr id="0" name="图片 216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3" name="Equation" r:id="rId6" imgW="29260800" imgH="7010400" progId="Equation.DSMT4">
                  <p:embed/>
                </p:oleObj>
              </mc:Choice>
              <mc:Fallback>
                <p:oleObj name="Equation" r:id="rId6" imgW="29260800" imgH="7010400" progId="Equation.DSMT4">
                  <p:embed/>
                  <p:pic>
                    <p:nvPicPr>
                      <p:cNvPr id="0" name="图片 216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4" name="Equation" r:id="rId8" imgW="42672000" imgH="8839200" progId="Equation.DSMT4">
                  <p:embed/>
                </p:oleObj>
              </mc:Choice>
              <mc:Fallback>
                <p:oleObj name="Equation" r:id="rId8" imgW="42672000" imgH="8839200" progId="Equation.DSMT4">
                  <p:embed/>
                  <p:pic>
                    <p:nvPicPr>
                      <p:cNvPr id="0" name="图片 216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5" name="Equation" r:id="rId10" imgW="2133600" imgH="4267200" progId="Equation.DSMT4">
                    <p:embed/>
                  </p:oleObj>
                </mc:Choice>
                <mc:Fallback>
                  <p:oleObj name="Equation" r:id="rId10" imgW="2133600" imgH="4267200" progId="Equation.DSMT4">
                    <p:embed/>
                    <p:pic>
                      <p:nvPicPr>
                        <p:cNvPr id="0" name="图片 216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6" name="Equation" r:id="rId12" imgW="2133600" imgH="4267200" progId="Equation.DSMT4">
                    <p:embed/>
                  </p:oleObj>
                </mc:Choice>
                <mc:Fallback>
                  <p:oleObj name="Equation" r:id="rId12" imgW="2133600" imgH="4267200" progId="Equation.DSMT4">
                    <p:embed/>
                    <p:pic>
                      <p:nvPicPr>
                        <p:cNvPr id="0" name="图片 2165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7"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图片 216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1" imgW="3048000" imgH="5486400" progId="Equation.DSMT4">
                  <p:embed/>
                </p:oleObj>
              </mc:Choice>
              <mc:Fallback>
                <p:oleObj name="Equation" r:id="rId1" imgW="3048000" imgH="5486400" progId="Equation.DSMT4">
                  <p:embed/>
                  <p:pic>
                    <p:nvPicPr>
                      <p:cNvPr id="0" name="图片 225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3" imgW="14935200" imgH="6096000" progId="Equation.DSMT4">
                  <p:embed/>
                </p:oleObj>
              </mc:Choice>
              <mc:Fallback>
                <p:oleObj name="Equation" r:id="rId3" imgW="14935200" imgH="6096000" progId="Equation.DSMT4">
                  <p:embed/>
                  <p:pic>
                    <p:nvPicPr>
                      <p:cNvPr id="0" name="图片 225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/>
                <a:gridCol w="225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9346" y="3135715"/>
            <a:ext cx="874085" cy="24054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ea typeface="黑体" panose="02010609060101010101" pitchFamily="49" charset="-122"/>
              </a:rPr>
              <a:t>分配策略更新触发条件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759169"/>
            <a:ext cx="8519532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Equation" r:id="rId1" imgW="49987200" imgH="24384000" progId="Equation.DSMT4">
                  <p:embed/>
                </p:oleObj>
              </mc:Choice>
              <mc:Fallback>
                <p:oleObj name="Equation" r:id="rId1" imgW="49987200" imgH="24384000" progId="Equation.DSMT4">
                  <p:embed/>
                  <p:pic>
                    <p:nvPicPr>
                      <p:cNvPr id="0" name="图片 259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链路满足干扰约束（对于活跃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3697" y="3463471"/>
            <a:ext cx="3501530" cy="2222500"/>
            <a:chOff x="572324" y="3496849"/>
            <a:chExt cx="3501530" cy="2222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789992" y="3642616"/>
            <a:ext cx="251123" cy="376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1" name="Equation" r:id="rId3" imgW="3657600" imgH="5486400" progId="Equation.DSMT4">
                    <p:embed/>
                  </p:oleObj>
                </mc:Choice>
                <mc:Fallback>
                  <p:oleObj name="Equation" r:id="rId3" imgW="3657600" imgH="5486400" progId="Equation.DSMT4">
                    <p:embed/>
                    <p:pic>
                      <p:nvPicPr>
                        <p:cNvPr id="0" name="图片 259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9992" y="3642616"/>
                          <a:ext cx="251123" cy="3766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3789992" y="3973874"/>
            <a:ext cx="283862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Equation" r:id="rId5" imgW="4267200" imgH="5486400" progId="Equation.DSMT4">
                    <p:embed/>
                  </p:oleObj>
                </mc:Choice>
                <mc:Fallback>
                  <p:oleObj name="Equation" r:id="rId5" imgW="4267200" imgH="5486400" progId="Equation.DSMT4">
                    <p:embed/>
                    <p:pic>
                      <p:nvPicPr>
                        <p:cNvPr id="0" name="图片 259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89992" y="3973874"/>
                          <a:ext cx="283862" cy="364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72866" y="3877885"/>
            <a:ext cx="664740" cy="30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3" name="Equation" r:id="rId7" imgW="13106400" imgH="6096000" progId="Equation.DSMT4">
                    <p:embed/>
                  </p:oleObj>
                </mc:Choice>
                <mc:Fallback>
                  <p:oleObj name="Equation" r:id="rId7" imgW="13106400" imgH="6096000" progId="Equation.DSMT4">
                    <p:embed/>
                    <p:pic>
                      <p:nvPicPr>
                        <p:cNvPr id="0" name="图片 259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866" y="3877885"/>
                          <a:ext cx="664740" cy="30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324" y="3496849"/>
              <a:ext cx="3225319" cy="2222500"/>
            </a:xfrm>
            <a:prstGeom prst="rect">
              <a:avLst/>
            </a:prstGeom>
          </p:spPr>
        </p:pic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1841455" y="4639698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4" name="Equation" r:id="rId10" imgW="13106400" imgH="6096000" progId="Equation.DSMT4">
                    <p:embed/>
                  </p:oleObj>
                </mc:Choice>
                <mc:Fallback>
                  <p:oleObj name="Equation" r:id="rId10" imgW="13106400" imgH="6096000" progId="Equation.DSMT4">
                    <p:embed/>
                    <p:pic>
                      <p:nvPicPr>
                        <p:cNvPr id="0" name="图片 2594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41455" y="4639698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259381" y="4991182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5" name="Equation" r:id="rId12" imgW="13106400" imgH="6096000" progId="Equation.DSMT4">
                    <p:embed/>
                  </p:oleObj>
                </mc:Choice>
                <mc:Fallback>
                  <p:oleObj name="Equation" r:id="rId12" imgW="13106400" imgH="6096000" progId="Equation.DSMT4">
                    <p:embed/>
                    <p:pic>
                      <p:nvPicPr>
                        <p:cNvPr id="0" name="图片 2594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59381" y="4991182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82581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6" name="Equation" r:id="rId14" imgW="13716000" imgH="6096000" progId="Equation.DSMT4">
                    <p:embed/>
                  </p:oleObj>
                </mc:Choice>
                <mc:Fallback>
                  <p:oleObj name="Equation" r:id="rId14" imgW="13716000" imgH="6096000" progId="Equation.DSMT4">
                    <p:embed/>
                    <p:pic>
                      <p:nvPicPr>
                        <p:cNvPr id="0" name="图片 259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82581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1636970" y="4227099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Equation" r:id="rId16" imgW="13716000" imgH="6096000" progId="Equation.DSMT4">
                    <p:embed/>
                  </p:oleObj>
                </mc:Choice>
                <mc:Fallback>
                  <p:oleObj name="Equation" r:id="rId16" imgW="13716000" imgH="6096000" progId="Equation.DSMT4">
                    <p:embed/>
                    <p:pic>
                      <p:nvPicPr>
                        <p:cNvPr id="0" name="图片 2594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36970" y="4227099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431556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8" name="Equation" r:id="rId18" imgW="13716000" imgH="6096000" progId="Equation.DSMT4">
                    <p:embed/>
                  </p:oleObj>
                </mc:Choice>
                <mc:Fallback>
                  <p:oleObj name="Equation" r:id="rId18" imgW="13716000" imgH="6096000" progId="Equation.DSMT4">
                    <p:embed/>
                    <p:pic>
                      <p:nvPicPr>
                        <p:cNvPr id="0" name="图片 2594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31556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/>
          <p:cNvSpPr txBox="1"/>
          <p:nvPr/>
        </p:nvSpPr>
        <p:spPr>
          <a:xfrm>
            <a:off x="5907073" y="1425079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最大化整体吞吐率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5586095" y="4024630"/>
          <a:ext cx="11430" cy="1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20" imgW="165100" imgH="165100" progId="Equation.DSMT4">
                  <p:embed/>
                </p:oleObj>
              </mc:Choice>
              <mc:Fallback>
                <p:oleObj name="Equation" r:id="rId20" imgW="165100" imgH="165100" progId="Equation.DSMT4">
                  <p:embed/>
                  <p:pic>
                    <p:nvPicPr>
                      <p:cNvPr id="0" name="图片 259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86095" y="4024630"/>
                        <a:ext cx="11430" cy="1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右箭头 58"/>
          <p:cNvSpPr/>
          <p:nvPr/>
        </p:nvSpPr>
        <p:spPr bwMode="auto">
          <a:xfrm>
            <a:off x="6137275" y="4472940"/>
            <a:ext cx="831850" cy="22669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77710" y="3519170"/>
            <a:ext cx="1513205" cy="41084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链路功率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77710" y="4333875"/>
            <a:ext cx="1513205" cy="41084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链路频谱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7696835" y="3994785"/>
          <a:ext cx="274955" cy="27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22" imgW="3962400" imgH="3962400" progId="Equation.DSMT4">
                  <p:embed/>
                </p:oleObj>
              </mc:Choice>
              <mc:Fallback>
                <p:oleObj name="Equation" r:id="rId22" imgW="3962400" imgH="3962400" progId="Equation.DSMT4">
                  <p:embed/>
                  <p:pic>
                    <p:nvPicPr>
                      <p:cNvPr id="0" name="图片 2595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96835" y="3994785"/>
                        <a:ext cx="274955" cy="27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6002406" y="4021959"/>
            <a:ext cx="1045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最大化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整体吞吐率</a:t>
            </a:r>
            <a:endParaRPr lang="zh-CN" altLang="en-US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17871" y="5068048"/>
            <a:ext cx="184726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最佳切换等待时间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704121" y="4777514"/>
          <a:ext cx="274766" cy="27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24" imgW="3962400" imgH="3962400" progId="Equation.DSMT4">
                  <p:embed/>
                </p:oleObj>
              </mc:Choice>
              <mc:Fallback>
                <p:oleObj name="Equation" r:id="rId24" imgW="3962400" imgH="3962400" progId="Equation.DSMT4">
                  <p:embed/>
                  <p:pic>
                    <p:nvPicPr>
                      <p:cNvPr id="0" name="图片 264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04121" y="4777514"/>
                        <a:ext cx="274766" cy="27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314712" y="5531800"/>
            <a:ext cx="1513110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路径选择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60" y="3463290"/>
            <a:ext cx="1513205" cy="41084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频谱动态信息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5460" y="4159885"/>
            <a:ext cx="1513205" cy="41084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约束限制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5460" y="4845685"/>
            <a:ext cx="1513205" cy="41084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信道增益信息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933950" y="4570730"/>
          <a:ext cx="274955" cy="27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25" imgW="3962400" imgH="3962400" progId="Equation.DSMT4">
                  <p:embed/>
                </p:oleObj>
              </mc:Choice>
              <mc:Fallback>
                <p:oleObj name="Equation" r:id="rId25" imgW="3962400" imgH="3962400" progId="Equation.DSMT4">
                  <p:embed/>
                  <p:pic>
                    <p:nvPicPr>
                      <p:cNvPr id="0" name="图片 259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3950" y="4570730"/>
                        <a:ext cx="274955" cy="27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933810" y="3885189"/>
          <a:ext cx="274766" cy="27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26" imgW="3962400" imgH="3962400" progId="Equation.DSMT4">
                  <p:embed/>
                </p:oleObj>
              </mc:Choice>
              <mc:Fallback>
                <p:oleObj name="Equation" r:id="rId26" imgW="3962400" imgH="3962400" progId="Equation.DSMT4">
                  <p:embed/>
                  <p:pic>
                    <p:nvPicPr>
                      <p:cNvPr id="0" name="图片 259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3810" y="3885189"/>
                        <a:ext cx="274766" cy="27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933810" y="5256789"/>
          <a:ext cx="274766" cy="27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27" imgW="3962400" imgH="3962400" progId="Equation.DSMT4">
                  <p:embed/>
                </p:oleObj>
              </mc:Choice>
              <mc:Fallback>
                <p:oleObj name="Equation" r:id="rId27" imgW="3962400" imgH="3962400" progId="Equation.DSMT4">
                  <p:embed/>
                  <p:pic>
                    <p:nvPicPr>
                      <p:cNvPr id="0" name="图片 259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3810" y="5256789"/>
                        <a:ext cx="274766" cy="27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：单个流吞吐率的最大化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以数据流路由中最小吞吐量为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衡量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考虑流之间的同频干扰，对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的干扰，频谱的动态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按照频谱分组，减少变量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33" y="1881973"/>
            <a:ext cx="3452284" cy="1449933"/>
            <a:chOff x="2699814" y="1609679"/>
            <a:chExt cx="3452284" cy="144993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52569" y="2250622"/>
              <a:ext cx="2368550" cy="317500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 bwMode="auto">
            <a:xfrm>
              <a:off x="3542380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230699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907173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641717" y="1609679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" name="Equation" r:id="rId2" imgW="3657600" imgH="4876800" progId="Equation.DSMT4">
                    <p:embed/>
                  </p:oleObj>
                </mc:Choice>
                <mc:Fallback>
                  <p:oleObj name="Equation" r:id="rId2" imgW="3657600" imgH="4876800" progId="Equation.DSMT4">
                    <p:embed/>
                    <p:pic>
                      <p:nvPicPr>
                        <p:cNvPr id="0" name="图片 2415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41717" y="1609679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699814" y="2352857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72542" y="2352635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32488" y="1628750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3393869" y="2593522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8" name="Equation" r:id="rId4" imgW="316865" imgH="254000" progId="Equation.DSMT4">
                    <p:embed/>
                  </p:oleObj>
                </mc:Choice>
                <mc:Fallback>
                  <p:oleObj name="Equation" r:id="rId4" imgW="316865" imgH="254000" progId="Equation.DSMT4">
                    <p:embed/>
                    <p:pic>
                      <p:nvPicPr>
                        <p:cNvPr id="0" name="图片 2416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93869" y="2593522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038394" y="2593522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9" name="Equation" r:id="rId6" imgW="342900" imgH="254000" progId="Equation.DSMT4">
                    <p:embed/>
                  </p:oleObj>
                </mc:Choice>
                <mc:Fallback>
                  <p:oleObj name="Equation" r:id="rId6" imgW="342900" imgH="254000" progId="Equation.DSMT4">
                    <p:embed/>
                    <p:pic>
                      <p:nvPicPr>
                        <p:cNvPr id="0" name="图片 2416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38394" y="2593522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757214" y="2612572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0" name="Equation" r:id="rId8" imgW="330200" imgH="254000" progId="Equation.DSMT4">
                    <p:embed/>
                  </p:oleObj>
                </mc:Choice>
                <mc:Fallback>
                  <p:oleObj name="Equation" r:id="rId8" imgW="330200" imgH="254000" progId="Equation.DSMT4">
                    <p:embed/>
                    <p:pic>
                      <p:nvPicPr>
                        <p:cNvPr id="0" name="图片 2416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57214" y="2612572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 bwMode="auto">
            <a:xfrm>
              <a:off x="343958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18380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88357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144314" y="1710436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" name="Equation" r:id="rId10" imgW="4572000" imgH="5791200" progId="Equation.DSMT4">
                    <p:embed/>
                  </p:oleObj>
                </mc:Choice>
                <mc:Fallback>
                  <p:oleObj name="Equation" r:id="rId10" imgW="4572000" imgH="5791200" progId="Equation.DSMT4">
                    <p:embed/>
                    <p:pic>
                      <p:nvPicPr>
                        <p:cNvPr id="0" name="图片 2416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44314" y="1710436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873534" y="1705475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2" name="Equation" r:id="rId12" imgW="4876800" imgH="5791200" progId="Equation.DSMT4">
                    <p:embed/>
                  </p:oleObj>
                </mc:Choice>
                <mc:Fallback>
                  <p:oleObj name="Equation" r:id="rId12" imgW="4876800" imgH="5791200" progId="Equation.DSMT4">
                    <p:embed/>
                    <p:pic>
                      <p:nvPicPr>
                        <p:cNvPr id="0" name="图片 2416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73534" y="1705475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4591479" y="1710555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3" name="Equation" r:id="rId14" imgW="4572000" imgH="5791200" progId="Equation.DSMT4">
                    <p:embed/>
                  </p:oleObj>
                </mc:Choice>
                <mc:Fallback>
                  <p:oleObj name="Equation" r:id="rId14" imgW="4572000" imgH="5791200" progId="Equation.DSMT4">
                    <p:embed/>
                    <p:pic>
                      <p:nvPicPr>
                        <p:cNvPr id="0" name="图片 2416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91479" y="1710555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00308" y="4520621"/>
            <a:ext cx="3046501" cy="1113533"/>
            <a:chOff x="5300919" y="1824038"/>
            <a:chExt cx="3046501" cy="111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00919" y="2264471"/>
              <a:ext cx="3046501" cy="279400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20283" y="1824382"/>
            <a:ext cx="268416" cy="40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4" name="Equation" r:id="rId17" imgW="3657600" imgH="5486400" progId="Equation.DSMT4">
                    <p:embed/>
                  </p:oleObj>
                </mc:Choice>
                <mc:Fallback>
                  <p:oleObj name="Equation" r:id="rId17" imgW="3657600" imgH="5486400" progId="Equation.DSMT4">
                    <p:embed/>
                    <p:pic>
                      <p:nvPicPr>
                        <p:cNvPr id="0" name="图片 24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20283" y="1824382"/>
                          <a:ext cx="268416" cy="40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6067425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5" name="Equation" r:id="rId19" imgW="3962400" imgH="5486400" progId="Equation.DSMT4">
                    <p:embed/>
                  </p:oleObj>
                </mc:Choice>
                <mc:Fallback>
                  <p:oleObj name="Equation" r:id="rId19" imgW="3962400" imgH="5486400" progId="Equation.DSMT4">
                    <p:embed/>
                    <p:pic>
                      <p:nvPicPr>
                        <p:cNvPr id="0" name="图片 24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067425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678912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6" name="Equation" r:id="rId21" imgW="3962400" imgH="5486400" progId="Equation.DSMT4">
                    <p:embed/>
                  </p:oleObj>
                </mc:Choice>
                <mc:Fallback>
                  <p:oleObj name="Equation" r:id="rId21" imgW="3962400" imgH="5486400" progId="Equation.DSMT4">
                    <p:embed/>
                    <p:pic>
                      <p:nvPicPr>
                        <p:cNvPr id="0" name="图片 2416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678912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280488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7" name="Equation" r:id="rId23" imgW="3962400" imgH="5486400" progId="Equation.DSMT4">
                    <p:embed/>
                  </p:oleObj>
                </mc:Choice>
                <mc:Fallback>
                  <p:oleObj name="Equation" r:id="rId23" imgW="3962400" imgH="5486400" progId="Equation.DSMT4">
                    <p:embed/>
                    <p:pic>
                      <p:nvPicPr>
                        <p:cNvPr id="0" name="图片 2416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80488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882064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8" name="Equation" r:id="rId25" imgW="3962400" imgH="5486400" progId="Equation.DSMT4">
                    <p:embed/>
                  </p:oleObj>
                </mc:Choice>
                <mc:Fallback>
                  <p:oleObj name="Equation" r:id="rId25" imgW="3962400" imgH="5486400" progId="Equation.DSMT4">
                    <p:embed/>
                    <p:pic>
                      <p:nvPicPr>
                        <p:cNvPr id="0" name="图片 2417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882064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00919" y="2593702"/>
            <a:ext cx="536657" cy="335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9" name="Equation" r:id="rId27" imgW="9753600" imgH="6096000" progId="Equation.DSMT4">
                    <p:embed/>
                  </p:oleObj>
                </mc:Choice>
                <mc:Fallback>
                  <p:oleObj name="Equation" r:id="rId27" imgW="9753600" imgH="6096000" progId="Equation.DSMT4">
                    <p:embed/>
                    <p:pic>
                      <p:nvPicPr>
                        <p:cNvPr id="0" name="图片 2417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300919" y="2593702"/>
                          <a:ext cx="536657" cy="335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5974971" y="2588476"/>
            <a:ext cx="545019" cy="3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0" name="Equation" r:id="rId29" imgW="9753600" imgH="6096000" progId="Equation.DSMT4">
                    <p:embed/>
                  </p:oleObj>
                </mc:Choice>
                <mc:Fallback>
                  <p:oleObj name="Equation" r:id="rId29" imgW="9753600" imgH="6096000" progId="Equation.DSMT4">
                    <p:embed/>
                    <p:pic>
                      <p:nvPicPr>
                        <p:cNvPr id="0" name="图片 2417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974971" y="2588476"/>
                          <a:ext cx="545019" cy="340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17146" y="2587899"/>
            <a:ext cx="367155" cy="34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1" name="Equation" r:id="rId31" imgW="6400800" imgH="6096000" progId="Equation.DSMT4">
                    <p:embed/>
                  </p:oleObj>
                </mc:Choice>
                <mc:Fallback>
                  <p:oleObj name="Equation" r:id="rId31" imgW="6400800" imgH="6096000" progId="Equation.DSMT4">
                    <p:embed/>
                    <p:pic>
                      <p:nvPicPr>
                        <p:cNvPr id="0" name="图片 2417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217146" y="2587899"/>
                          <a:ext cx="367155" cy="34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771819" y="2618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2" name="Equation" r:id="rId33" imgW="3048000" imgH="4876800" progId="Equation.DSMT4">
                    <p:embed/>
                  </p:oleObj>
                </mc:Choice>
                <mc:Fallback>
                  <p:oleObj name="Equation" r:id="rId33" imgW="3048000" imgH="4876800" progId="Equation.DSMT4">
                    <p:embed/>
                    <p:pic>
                      <p:nvPicPr>
                        <p:cNvPr id="0" name="图片 2417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771819" y="2618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903667" y="2600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3" name="Equation" r:id="rId35" imgW="3048000" imgH="4876800" progId="Equation.DSMT4">
                    <p:embed/>
                  </p:oleObj>
                </mc:Choice>
                <mc:Fallback>
                  <p:oleObj name="Equation" r:id="rId35" imgW="3048000" imgH="4876800" progId="Equation.DSMT4">
                    <p:embed/>
                    <p:pic>
                      <p:nvPicPr>
                        <p:cNvPr id="0" name="图片 24175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903667" y="2600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346625" y="4471056"/>
          <a:ext cx="2598747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4" name="Equation" r:id="rId36" imgW="34442400" imgH="7924800" progId="Equation.DSMT4">
                  <p:embed/>
                </p:oleObj>
              </mc:Choice>
              <mc:Fallback>
                <p:oleObj name="Equation" r:id="rId36" imgW="34442400" imgH="7924800" progId="Equation.DSMT4">
                  <p:embed/>
                  <p:pic>
                    <p:nvPicPr>
                      <p:cNvPr id="0" name="图片 2417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346625" y="4471056"/>
                        <a:ext cx="2598747" cy="5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80833" y="5240454"/>
          <a:ext cx="2141414" cy="6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5" name="Equation" r:id="rId38" imgW="27127200" imgH="7924800" progId="Equation.DSMT4">
                  <p:embed/>
                </p:oleObj>
              </mc:Choice>
              <mc:Fallback>
                <p:oleObj name="Equation" r:id="rId38" imgW="27127200" imgH="7924800" progId="Equation.DSMT4">
                  <p:embed/>
                  <p:pic>
                    <p:nvPicPr>
                      <p:cNvPr id="0" name="图片 2417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480833" y="5240454"/>
                        <a:ext cx="2141414" cy="6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544641" y="2840416"/>
          <a:ext cx="2469547" cy="6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6" name="Equation" r:id="rId40" imgW="33223200" imgH="8229600" progId="Equation.DSMT4">
                  <p:embed/>
                </p:oleObj>
              </mc:Choice>
              <mc:Fallback>
                <p:oleObj name="Equation" r:id="rId40" imgW="33223200" imgH="8229600" progId="Equation.DSMT4">
                  <p:embed/>
                  <p:pic>
                    <p:nvPicPr>
                      <p:cNvPr id="0" name="图片 2417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44641" y="2840416"/>
                        <a:ext cx="2469547" cy="61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181600" y="4399005"/>
            <a:ext cx="2924432" cy="66999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289450" y="1981975"/>
          <a:ext cx="212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7" name="Equation" r:id="rId42" imgW="50901600" imgH="15544800" progId="Equation.DSMT4">
                  <p:embed/>
                </p:oleObj>
              </mc:Choice>
              <mc:Fallback>
                <p:oleObj name="Equation" r:id="rId42" imgW="50901600" imgH="15544800" progId="Equation.DSMT4">
                  <p:embed/>
                  <p:pic>
                    <p:nvPicPr>
                      <p:cNvPr id="0" name="图片 4029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289450" y="1981975"/>
                        <a:ext cx="2120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5166000" y="2100424"/>
            <a:ext cx="935368" cy="410802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占空比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4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-45085" y="1902460"/>
            <a:ext cx="922655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时间</a:t>
            </a:r>
            <a:endParaRPr lang="zh-CN" altLang="en-US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占空比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8540" y="2378719"/>
          <a:ext cx="401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Equation" r:id="rId1" imgW="6096000" imgH="5791200" progId="Equation.DSMT4">
                  <p:embed/>
                </p:oleObj>
              </mc:Choice>
              <mc:Fallback>
                <p:oleObj name="Equation" r:id="rId1" imgW="6096000" imgH="5791200" progId="Equation.DSMT4">
                  <p:embed/>
                  <p:pic>
                    <p:nvPicPr>
                      <p:cNvPr id="0" name="图片 275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0" y="2378719"/>
                        <a:ext cx="40163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15208" y="33341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Equation" r:id="rId3" imgW="6400800" imgH="5791200" progId="Equation.DSMT4">
                  <p:embed/>
                </p:oleObj>
              </mc:Choice>
              <mc:Fallback>
                <p:oleObj name="Equation" r:id="rId3" imgW="6400800" imgH="5791200" progId="Equation.DSMT4">
                  <p:embed/>
                  <p:pic>
                    <p:nvPicPr>
                      <p:cNvPr id="0" name="图片 275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08" y="3334119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278221" y="4097431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Equation" r:id="rId5" imgW="6400800" imgH="5791200" progId="Equation.DSMT4">
                  <p:embed/>
                </p:oleObj>
              </mc:Choice>
              <mc:Fallback>
                <p:oleObj name="Equation" r:id="rId5" imgW="6400800" imgH="5791200" progId="Equation.DSMT4">
                  <p:embed/>
                  <p:pic>
                    <p:nvPicPr>
                      <p:cNvPr id="0" name="图片 275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21" y="4097431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64361" y="5701999"/>
          <a:ext cx="704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Equation" r:id="rId7" imgW="10668000" imgH="6400800" progId="Equation.DSMT4">
                  <p:embed/>
                </p:oleObj>
              </mc:Choice>
              <mc:Fallback>
                <p:oleObj name="Equation" r:id="rId7" imgW="10668000" imgH="6400800" progId="Equation.DSMT4">
                  <p:embed/>
                  <p:pic>
                    <p:nvPicPr>
                      <p:cNvPr id="0" name="图片 275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61" y="5701999"/>
                        <a:ext cx="7048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967518" y="2378719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Equation" r:id="rId9" imgW="24993600" imgH="6705600" progId="Equation.DSMT4">
                  <p:embed/>
                </p:oleObj>
              </mc:Choice>
              <mc:Fallback>
                <p:oleObj name="Equation" r:id="rId9" imgW="24993600" imgH="6705600" progId="Equation.DSMT4">
                  <p:embed/>
                  <p:pic>
                    <p:nvPicPr>
                      <p:cNvPr id="0" name="图片 275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7518" y="2378719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920823" y="4780949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0" name="Equation" r:id="rId11" imgW="2743200" imgH="5486400" progId="Equation.DSMT4">
                  <p:embed/>
                </p:oleObj>
              </mc:Choice>
              <mc:Fallback>
                <p:oleObj name="Equation" r:id="rId11" imgW="2743200" imgH="5486400" progId="Equation.DSMT4">
                  <p:embed/>
                  <p:pic>
                    <p:nvPicPr>
                      <p:cNvPr id="0" name="图片 275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0823" y="4780949"/>
                        <a:ext cx="180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2201968" y="4780949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1" name="Equation" r:id="rId13" imgW="3048000" imgH="5486400" progId="Equation.DSMT4">
                  <p:embed/>
                </p:oleObj>
              </mc:Choice>
              <mc:Fallback>
                <p:oleObj name="Equation" r:id="rId13" imgW="3048000" imgH="5486400" progId="Equation.DSMT4">
                  <p:embed/>
                  <p:pic>
                    <p:nvPicPr>
                      <p:cNvPr id="0" name="图片 275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1968" y="4780949"/>
                        <a:ext cx="2016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2514203" y="4780949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Equation" r:id="rId15" imgW="3048000" imgH="5486400" progId="Equation.DSMT4">
                  <p:embed/>
                </p:oleObj>
              </mc:Choice>
              <mc:Fallback>
                <p:oleObj name="Equation" r:id="rId15" imgW="3048000" imgH="5486400" progId="Equation.DSMT4">
                  <p:embed/>
                  <p:pic>
                    <p:nvPicPr>
                      <p:cNvPr id="0" name="图片 275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203" y="4780949"/>
                        <a:ext cx="2016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2967409" y="3303162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17" imgW="24993600" imgH="6705600" progId="Equation.DSMT4">
                  <p:embed/>
                </p:oleObj>
              </mc:Choice>
              <mc:Fallback>
                <p:oleObj name="Equation" r:id="rId17" imgW="24993600" imgH="6705600" progId="Equation.DSMT4">
                  <p:embed/>
                  <p:pic>
                    <p:nvPicPr>
                      <p:cNvPr id="0" name="图片 275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7409" y="3303162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2967409" y="4104555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19" imgW="24993600" imgH="6705600" progId="Equation.DSMT4">
                  <p:embed/>
                </p:oleObj>
              </mc:Choice>
              <mc:Fallback>
                <p:oleObj name="Equation" r:id="rId19" imgW="24993600" imgH="6705600" progId="Equation.DSMT4">
                  <p:embed/>
                  <p:pic>
                    <p:nvPicPr>
                      <p:cNvPr id="0" name="图片 275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67409" y="4104555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2808420" y="5850431"/>
          <a:ext cx="2432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5" name="Equation" r:id="rId21" imgW="36880800" imgH="6705600" progId="Equation.DSMT4">
                  <p:embed/>
                </p:oleObj>
              </mc:Choice>
              <mc:Fallback>
                <p:oleObj name="Equation" r:id="rId21" imgW="36880800" imgH="6705600" progId="Equation.DSMT4">
                  <p:embed/>
                  <p:pic>
                    <p:nvPicPr>
                      <p:cNvPr id="0" name="图片 275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08420" y="5850431"/>
                        <a:ext cx="243205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896621" y="2365721"/>
          <a:ext cx="1003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" name="Equation" r:id="rId23" imgW="15240000" imgH="5791200" progId="Equation.DSMT4">
                  <p:embed/>
                </p:oleObj>
              </mc:Choice>
              <mc:Fallback>
                <p:oleObj name="Equation" r:id="rId23" imgW="15240000" imgH="5791200" progId="Equation.DSMT4">
                  <p:embed/>
                  <p:pic>
                    <p:nvPicPr>
                      <p:cNvPr id="0" name="图片 275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6621" y="2365721"/>
                        <a:ext cx="10033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4869346" y="3169879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" name="Equation" r:id="rId25" imgW="15544800" imgH="5791200" progId="Equation.DSMT4">
                  <p:embed/>
                </p:oleObj>
              </mc:Choice>
              <mc:Fallback>
                <p:oleObj name="Equation" r:id="rId25" imgW="15544800" imgH="5791200" progId="Equation.DSMT4">
                  <p:embed/>
                  <p:pic>
                    <p:nvPicPr>
                      <p:cNvPr id="0" name="图片 275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69346" y="3169879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881270" y="3914055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8" name="Equation" r:id="rId27" imgW="15544800" imgH="5791200" progId="Equation.DSMT4">
                  <p:embed/>
                </p:oleObj>
              </mc:Choice>
              <mc:Fallback>
                <p:oleObj name="Equation" r:id="rId27" imgW="15544800" imgH="5791200" progId="Equation.DSMT4">
                  <p:embed/>
                  <p:pic>
                    <p:nvPicPr>
                      <p:cNvPr id="0" name="图片 2755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81270" y="3914055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8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7942" y="1722510"/>
            <a:ext cx="3224213" cy="52070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06863" y="1746619"/>
            <a:ext cx="3274988" cy="3175000"/>
          </a:xfrm>
          <a:prstGeom prst="rect">
            <a:avLst/>
          </a:prstGeom>
        </p:spPr>
      </p:pic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7065599" y="4661085"/>
          <a:ext cx="227399" cy="37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9" name="Equation" r:id="rId31" imgW="2743200" imgH="5486400" progId="Equation.DSMT4">
                  <p:embed/>
                </p:oleObj>
              </mc:Choice>
              <mc:Fallback>
                <p:oleObj name="Equation" r:id="rId31" imgW="2743200" imgH="5486400" progId="Equation.DSMT4">
                  <p:embed/>
                  <p:pic>
                    <p:nvPicPr>
                      <p:cNvPr id="0" name="图片 2755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65599" y="4661085"/>
                        <a:ext cx="227399" cy="37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7322383" y="4661085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0" name="Equation" r:id="rId33" imgW="3048000" imgH="5486400" progId="Equation.DSMT4">
                  <p:embed/>
                </p:oleObj>
              </mc:Choice>
              <mc:Fallback>
                <p:oleObj name="Equation" r:id="rId33" imgW="3048000" imgH="5486400" progId="Equation.DSMT4">
                  <p:embed/>
                  <p:pic>
                    <p:nvPicPr>
                      <p:cNvPr id="0" name="图片 275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22383" y="4661085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7635642" y="4663183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1" name="Equation" r:id="rId35" imgW="3048000" imgH="5486400" progId="Equation.DSMT4">
                  <p:embed/>
                </p:oleObj>
              </mc:Choice>
              <mc:Fallback>
                <p:oleObj name="Equation" r:id="rId35" imgW="3048000" imgH="5486400" progId="Equation.DSMT4">
                  <p:embed/>
                  <p:pic>
                    <p:nvPicPr>
                      <p:cNvPr id="0" name="图片 275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35642" y="4663183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732416" y="1474398"/>
            <a:ext cx="1764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传统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TDMA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3688166" y="4780949"/>
          <a:ext cx="1167456" cy="63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2" name="Equation" r:id="rId37" imgW="16154400" imgH="8839200" progId="Equation.DSMT4">
                  <p:embed/>
                </p:oleObj>
              </mc:Choice>
              <mc:Fallback>
                <p:oleObj name="Equation" r:id="rId37" imgW="16154400" imgH="8839200" progId="Equation.DSMT4">
                  <p:embed/>
                  <p:pic>
                    <p:nvPicPr>
                      <p:cNvPr id="0" name="图片 2755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688166" y="4780949"/>
                        <a:ext cx="1167456" cy="63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404525" y="4985610"/>
            <a:ext cx="3452284" cy="1740086"/>
            <a:chOff x="5344160" y="4038283"/>
            <a:chExt cx="3452284" cy="1740086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91" name="直接箭头连接符 90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94" name="对象 93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3" name="Equation" r:id="rId40" imgW="3657600" imgH="4876800" progId="Equation.DSMT4">
                    <p:embed/>
                  </p:oleObj>
                </mc:Choice>
                <mc:Fallback>
                  <p:oleObj name="Equation" r:id="rId40" imgW="3657600" imgH="4876800" progId="Equation.DSMT4">
                    <p:embed/>
                    <p:pic>
                      <p:nvPicPr>
                        <p:cNvPr id="0" name="图片 27560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4" name="Equation" r:id="rId42" imgW="316865" imgH="254000" progId="Equation.DSMT4">
                    <p:embed/>
                  </p:oleObj>
                </mc:Choice>
                <mc:Fallback>
                  <p:oleObj name="Equation" r:id="rId42" imgW="316865" imgH="254000" progId="Equation.DSMT4">
                    <p:embed/>
                    <p:pic>
                      <p:nvPicPr>
                        <p:cNvPr id="0" name="图片 27561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对象 98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5" name="Equation" r:id="rId44" imgW="342900" imgH="254000" progId="Equation.DSMT4">
                    <p:embed/>
                  </p:oleObj>
                </mc:Choice>
                <mc:Fallback>
                  <p:oleObj name="Equation" r:id="rId44" imgW="342900" imgH="254000" progId="Equation.DSMT4">
                    <p:embed/>
                    <p:pic>
                      <p:nvPicPr>
                        <p:cNvPr id="0" name="图片 27562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6" name="Equation" r:id="rId46" imgW="330200" imgH="254000" progId="Equation.DSMT4">
                    <p:embed/>
                  </p:oleObj>
                </mc:Choice>
                <mc:Fallback>
                  <p:oleObj name="Equation" r:id="rId46" imgW="330200" imgH="254000" progId="Equation.DSMT4">
                    <p:embed/>
                    <p:pic>
                      <p:nvPicPr>
                        <p:cNvPr id="0" name="图片 2756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直接箭头连接符 100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104" name="对象 103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7" name="Equation" r:id="rId48" imgW="4572000" imgH="5791200" progId="Equation.DSMT4">
                    <p:embed/>
                  </p:oleObj>
                </mc:Choice>
                <mc:Fallback>
                  <p:oleObj name="Equation" r:id="rId48" imgW="4572000" imgH="5791200" progId="Equation.DSMT4">
                    <p:embed/>
                    <p:pic>
                      <p:nvPicPr>
                        <p:cNvPr id="0" name="图片 27564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8" name="Equation" r:id="rId50" imgW="4876800" imgH="5791200" progId="Equation.DSMT4">
                    <p:embed/>
                  </p:oleObj>
                </mc:Choice>
                <mc:Fallback>
                  <p:oleObj name="Equation" r:id="rId50" imgW="4876800" imgH="5791200" progId="Equation.DSMT4">
                    <p:embed/>
                    <p:pic>
                      <p:nvPicPr>
                        <p:cNvPr id="0" name="图片 27565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9" name="Equation" r:id="rId52" imgW="4572000" imgH="5791200" progId="Equation.DSMT4">
                    <p:embed/>
                  </p:oleObj>
                </mc:Choice>
                <mc:Fallback>
                  <p:oleObj name="Equation" r:id="rId52" imgW="4572000" imgH="5791200" progId="Equation.DSMT4">
                    <p:embed/>
                    <p:pic>
                      <p:nvPicPr>
                        <p:cNvPr id="0" name="图片 27566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5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相应于频谱     的所有功率传输组合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：相应于频谱    功率分配选择    所占时间比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: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功率分配   下，链路   的吞吐率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：成功传输概率，考虑流之间的传输冲突下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         使得频谱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对应的最小链路平均吞吐率最大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2769" y="364635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" name="Equation" r:id="rId1" imgW="3048000" imgH="4267200" progId="Equation.DSMT4">
                  <p:embed/>
                </p:oleObj>
              </mc:Choice>
              <mc:Fallback>
                <p:oleObj name="Equation" r:id="rId1" imgW="3048000" imgH="4267200" progId="Equation.DSMT4">
                  <p:embed/>
                  <p:pic>
                    <p:nvPicPr>
                      <p:cNvPr id="0" name="图片 278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2769" y="364635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92701" y="3652937"/>
          <a:ext cx="291227" cy="4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278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701" y="3652937"/>
                        <a:ext cx="291227" cy="4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85267" y="401449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" name="Equation" r:id="rId5" imgW="6400800" imgH="5791200" progId="Equation.DSMT4">
                  <p:embed/>
                </p:oleObj>
              </mc:Choice>
              <mc:Fallback>
                <p:oleObj name="Equation" r:id="rId5" imgW="6400800" imgH="5791200" progId="Equation.DSMT4">
                  <p:embed/>
                  <p:pic>
                    <p:nvPicPr>
                      <p:cNvPr id="0" name="图片 278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267" y="401449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692770" y="4081246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" name="Equation" r:id="rId7" imgW="3048000" imgH="4267200" progId="Equation.DSMT4">
                  <p:embed/>
                </p:oleObj>
              </mc:Choice>
              <mc:Fallback>
                <p:oleObj name="Equation" r:id="rId7" imgW="3048000" imgH="4267200" progId="Equation.DSMT4">
                  <p:embed/>
                  <p:pic>
                    <p:nvPicPr>
                      <p:cNvPr id="0" name="图片 278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2770" y="4081246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4506496" y="4127368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9" name="Equation" r:id="rId8" imgW="2743200" imgH="3352800" progId="Equation.DSMT4">
                  <p:embed/>
                </p:oleObj>
              </mc:Choice>
              <mc:Fallback>
                <p:oleObj name="Equation" r:id="rId8" imgW="2743200" imgH="3352800" progId="Equation.DSMT4">
                  <p:embed/>
                  <p:pic>
                    <p:nvPicPr>
                      <p:cNvPr id="0" name="图片 278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6496" y="4127368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1373719" y="531922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" name="Equation" r:id="rId10" imgW="6400800" imgH="5791200" progId="Equation.DSMT4">
                  <p:embed/>
                </p:oleObj>
              </mc:Choice>
              <mc:Fallback>
                <p:oleObj name="Equation" r:id="rId10" imgW="6400800" imgH="5791200" progId="Equation.DSMT4">
                  <p:embed/>
                  <p:pic>
                    <p:nvPicPr>
                      <p:cNvPr id="0" name="图片 278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3719" y="531922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991430" y="541793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" name="Equation" r:id="rId11" imgW="3048000" imgH="4267200" progId="Equation.DSMT4">
                  <p:embed/>
                </p:oleObj>
              </mc:Choice>
              <mc:Fallback>
                <p:oleObj name="Equation" r:id="rId11" imgW="3048000" imgH="4267200" progId="Equation.DSMT4">
                  <p:embed/>
                  <p:pic>
                    <p:nvPicPr>
                      <p:cNvPr id="0" name="图片 279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1430" y="541793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2623402" y="1943952"/>
          <a:ext cx="3622749" cy="140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2" name="Equation" r:id="rId12" imgW="54864000" imgH="21336000" progId="Equation.DSMT4">
                  <p:embed/>
                </p:oleObj>
              </mc:Choice>
              <mc:Fallback>
                <p:oleObj name="Equation" r:id="rId12" imgW="54864000" imgH="21336000" progId="Equation.DSMT4">
                  <p:embed/>
                  <p:pic>
                    <p:nvPicPr>
                      <p:cNvPr id="0" name="图片 279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3402" y="1943952"/>
                        <a:ext cx="3622749" cy="1408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9877" y="4538348"/>
          <a:ext cx="398865" cy="3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" name="Equation" r:id="rId14" imgW="5791200" imgH="5791200" progId="Equation.DSMT4">
                  <p:embed/>
                </p:oleObj>
              </mc:Choice>
              <mc:Fallback>
                <p:oleObj name="Equation" r:id="rId14" imgW="5791200" imgH="5791200" progId="Equation.DSMT4">
                  <p:embed/>
                  <p:pic>
                    <p:nvPicPr>
                      <p:cNvPr id="0" name="图片 279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9877" y="4538348"/>
                        <a:ext cx="398865" cy="39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29296" y="4581932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" name="Equation" r:id="rId16" imgW="2743200" imgH="3352800" progId="Equation.DSMT4">
                  <p:embed/>
                </p:oleObj>
              </mc:Choice>
              <mc:Fallback>
                <p:oleObj name="Equation" r:id="rId16" imgW="2743200" imgH="3352800" progId="Equation.DSMT4">
                  <p:embed/>
                  <p:pic>
                    <p:nvPicPr>
                      <p:cNvPr id="0" name="图片 279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9296" y="4581932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98221" y="4538348"/>
          <a:ext cx="179001" cy="35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5" name="Equation" r:id="rId17" imgW="2133600" imgH="4267200" progId="Equation.DSMT4">
                  <p:embed/>
                </p:oleObj>
              </mc:Choice>
              <mc:Fallback>
                <p:oleObj name="Equation" r:id="rId17" imgW="2133600" imgH="4267200" progId="Equation.DSMT4">
                  <p:embed/>
                  <p:pic>
                    <p:nvPicPr>
                      <p:cNvPr id="0" name="图片 279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8221" y="4538348"/>
                        <a:ext cx="179001" cy="35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7715" y="4957812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6" name="Equation" r:id="rId19" imgW="15849600" imgH="6705600" progId="Equation.DSMT4">
                  <p:embed/>
                </p:oleObj>
              </mc:Choice>
              <mc:Fallback>
                <p:oleObj name="Equation" r:id="rId19" imgW="15849600" imgH="6705600" progId="Equation.DSMT4">
                  <p:embed/>
                  <p:pic>
                    <p:nvPicPr>
                      <p:cNvPr id="0" name="图片 279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7715" y="4957812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405845" y="3031109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频谱优化最小链路平均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</a:t>
            </a:r>
            <a:endParaRPr lang="en-US" altLang="zh-CN" sz="1800" b="1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561707" y="1945747"/>
          <a:ext cx="2244908" cy="51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7" name="Equation" r:id="rId21" imgW="34442400" imgH="7924800" progId="Equation.DSMT4">
                  <p:embed/>
                </p:oleObj>
              </mc:Choice>
              <mc:Fallback>
                <p:oleObj name="Equation" r:id="rId21" imgW="34442400" imgH="7924800" progId="Equation.DSMT4">
                  <p:embed/>
                  <p:pic>
                    <p:nvPicPr>
                      <p:cNvPr id="0" name="图片 285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61707" y="1945747"/>
                        <a:ext cx="2244908" cy="516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6396681" y="1943952"/>
            <a:ext cx="2526249" cy="51832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ea typeface="黑体" panose="02010609060101010101" pitchFamily="49" charset="-122"/>
              </a:rPr>
              <a:t>单个流吞吐率的优化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从统计角度计算成功发送概率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从影响范围内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获得其他流同频链路的时分复用特性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与         迭代计算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934" y="3537819"/>
            <a:ext cx="2576832" cy="22225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4026" y="2425361"/>
          <a:ext cx="5280381" cy="5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2" imgW="96621600" imgH="10363200" progId="Equation.DSMT4">
                  <p:embed/>
                </p:oleObj>
              </mc:Choice>
              <mc:Fallback>
                <p:oleObj name="Equation" r:id="rId2" imgW="96621600" imgH="10363200" progId="Equation.DSMT4">
                  <p:embed/>
                  <p:pic>
                    <p:nvPicPr>
                      <p:cNvPr id="0" name="图片 287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026" y="2425361"/>
                        <a:ext cx="5280381" cy="5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68399" y="1419133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4" imgW="15849600" imgH="6705600" progId="Equation.DSMT4">
                  <p:embed/>
                </p:oleObj>
              </mc:Choice>
              <mc:Fallback>
                <p:oleObj name="Equation" r:id="rId4" imgW="15849600" imgH="6705600" progId="Equation.DSMT4">
                  <p:embed/>
                  <p:pic>
                    <p:nvPicPr>
                      <p:cNvPr id="0" name="图片 287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8399" y="1419133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28481" y="3163029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6" imgW="15849600" imgH="6705600" progId="Equation.DSMT4">
                  <p:embed/>
                </p:oleObj>
              </mc:Choice>
              <mc:Fallback>
                <p:oleObj name="Equation" r:id="rId6" imgW="15849600" imgH="6705600" progId="Equation.DSMT4">
                  <p:embed/>
                  <p:pic>
                    <p:nvPicPr>
                      <p:cNvPr id="0" name="图片 287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81" y="3163029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30495" y="3113943"/>
          <a:ext cx="547988" cy="4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7" imgW="6400800" imgH="5791200" progId="Equation.DSMT4">
                  <p:embed/>
                </p:oleObj>
              </mc:Choice>
              <mc:Fallback>
                <p:oleObj name="Equation" r:id="rId7" imgW="6400800" imgH="5791200" progId="Equation.DSMT4">
                  <p:embed/>
                  <p:pic>
                    <p:nvPicPr>
                      <p:cNvPr id="0" name="图片 287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0495" y="3113943"/>
                        <a:ext cx="547988" cy="49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网络中基于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TDMA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的调度</a:t>
            </a:r>
            <a:endParaRPr lang="zh-CN" altLang="en-US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单信道，多节点调度工作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决定哪些链路同时工作，每个链路组的时间占空比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依分组优化占空比，最大化端到端的吞吐率，遍历所有分组集合指数复杂度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糟糕传输集剔除算法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随机分布式调度算法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Cross-Layer Link Scheduling for End-to-End Throughput Maximization in Wireless Ad Hoc Networks WCNC 2007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52348" y="2947319"/>
          <a:ext cx="1287679" cy="134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1" imgW="25298400" imgH="26517600" progId="Equation.DSMT4">
                  <p:embed/>
                </p:oleObj>
              </mc:Choice>
              <mc:Fallback>
                <p:oleObj name="Equation" r:id="rId1" imgW="25298400" imgH="26517600" progId="Equation.DSMT4">
                  <p:embed/>
                  <p:pic>
                    <p:nvPicPr>
                      <p:cNvPr id="0" name="图片 440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2348" y="2947319"/>
                        <a:ext cx="1287679" cy="134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4362450" y="3059430"/>
          <a:ext cx="2315845" cy="203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" r:id="rId3" imgW="2578100" imgH="2095500" progId="Visio.Drawing.15">
                  <p:embed/>
                </p:oleObj>
              </mc:Choice>
              <mc:Fallback>
                <p:oleObj name="" r:id="rId3" imgW="2578100" imgH="20955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2450" y="3059430"/>
                        <a:ext cx="2315845" cy="203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678930" y="3274060"/>
          <a:ext cx="2390775" cy="181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" r:id="rId5" imgW="2578100" imgH="1917700" progId="Visio.Drawing.15">
                  <p:embed/>
                </p:oleObj>
              </mc:Choice>
              <mc:Fallback>
                <p:oleObj name="" r:id="rId5" imgW="2578100" imgH="191770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930" y="3274060"/>
                        <a:ext cx="2390775" cy="181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：最佳切换等待时间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频谱状态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改变与策略改变的时间间隔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平衡频谱效率与切换开销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仿真条件：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仿真工具：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OPNET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仿真区域：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100m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100m,</a:t>
            </a:r>
            <a:endParaRPr lang="en-US" altLang="zh-CN" dirty="0" smtClean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路径增益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峰值传输功率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20dBm</a:t>
            </a:r>
            <a:endParaRPr lang="en-US" altLang="zh-CN" dirty="0" smtClean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Pu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对照组：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RDSA: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随机分布调度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     TRSS: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81200" y="3767138"/>
          <a:ext cx="1662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1" imgW="25603200" imgH="5486400" progId="Equation.DSMT4">
                  <p:embed/>
                </p:oleObj>
              </mc:Choice>
              <mc:Fallback>
                <p:oleObj name="Equation" r:id="rId1" imgW="25603200" imgH="5486400" progId="Equation.DSMT4">
                  <p:embed/>
                  <p:pic>
                    <p:nvPicPr>
                      <p:cNvPr id="0" name="图片 297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767138"/>
                        <a:ext cx="16621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-74295" y="160891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项目问题：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战术通信网的无线资源优化利用</a:t>
            </a:r>
            <a:endParaRPr kumimoji="1" lang="zh-CN" altLang="en-US" sz="3600" dirty="0" smtClean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802349"/>
            <a:ext cx="8519532" cy="644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研究需求：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 解决思路：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569210" y="1353820"/>
            <a:ext cx="4352925" cy="2978785"/>
            <a:chOff x="3791" y="2132"/>
            <a:chExt cx="6855" cy="4691"/>
          </a:xfrm>
        </p:grpSpPr>
        <p:sp>
          <p:nvSpPr>
            <p:cNvPr id="15" name="矩形 14"/>
            <p:cNvSpPr/>
            <p:nvPr/>
          </p:nvSpPr>
          <p:spPr>
            <a:xfrm>
              <a:off x="3791" y="2132"/>
              <a:ext cx="4648" cy="894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无线资源分配固定</a:t>
              </a:r>
              <a:endParaRPr lang="zh-CN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91" y="4081"/>
              <a:ext cx="4648" cy="839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无线资源利用不充分</a:t>
              </a:r>
              <a:endParaRPr lang="zh-CN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5727" y="3454"/>
              <a:ext cx="778" cy="1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792" y="5985"/>
              <a:ext cx="4648" cy="839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战场通信保障不稳定</a:t>
              </a:r>
              <a:endParaRPr lang="zh-CN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5400000">
              <a:off x="5725" y="5393"/>
              <a:ext cx="778" cy="1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68" y="3248"/>
              <a:ext cx="417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战场通信条件变化快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5" y="5187"/>
              <a:ext cx="432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战场通信需求高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01090" y="5021261"/>
            <a:ext cx="2261403" cy="1180864"/>
            <a:chOff x="6078500" y="2139275"/>
            <a:chExt cx="2261403" cy="1180864"/>
          </a:xfrm>
        </p:grpSpPr>
        <p:sp>
          <p:nvSpPr>
            <p:cNvPr id="43" name="矩形 42"/>
            <p:cNvSpPr/>
            <p:nvPr/>
          </p:nvSpPr>
          <p:spPr>
            <a:xfrm>
              <a:off x="6494425" y="2139275"/>
              <a:ext cx="147637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频谱动态分配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选择最佳信道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43605" y="5021261"/>
            <a:ext cx="2261403" cy="1180864"/>
            <a:chOff x="6078500" y="2139275"/>
            <a:chExt cx="2261403" cy="1180864"/>
          </a:xfrm>
        </p:grpSpPr>
        <p:sp>
          <p:nvSpPr>
            <p:cNvPr id="46" name="矩形 45"/>
            <p:cNvSpPr/>
            <p:nvPr/>
          </p:nvSpPr>
          <p:spPr>
            <a:xfrm>
              <a:off x="6494425" y="2139275"/>
              <a:ext cx="147637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多址接入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动态多址接入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04840" y="5021261"/>
            <a:ext cx="2261403" cy="1180864"/>
            <a:chOff x="6078500" y="2139275"/>
            <a:chExt cx="2261403" cy="1180864"/>
          </a:xfrm>
        </p:grpSpPr>
        <p:sp>
          <p:nvSpPr>
            <p:cNvPr id="49" name="矩形 48"/>
            <p:cNvSpPr/>
            <p:nvPr/>
          </p:nvSpPr>
          <p:spPr>
            <a:xfrm>
              <a:off x="6494425" y="2139275"/>
              <a:ext cx="147637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链路自适应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最大化利用信道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61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仿真结果：算法性能比较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综合考虑动态频谱模型和噪声温度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模型</a:t>
            </a:r>
            <a:endParaRPr lang="en-US" altLang="zh-CN" dirty="0" smtClean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节点数过少，路由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较少；</a:t>
            </a: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节点数增加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，干扰增加；节点数很多，可避免干扰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24" y="1662382"/>
            <a:ext cx="2849638" cy="2217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62" y="1662382"/>
            <a:ext cx="3093801" cy="2296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00" y="1662382"/>
            <a:ext cx="3097516" cy="23676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771" y="4006748"/>
            <a:ext cx="209533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节点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0063" y="40853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2000" y="40850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个节点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lang="zh-CN" altLang="en-US" sz="3600" dirty="0"/>
              <a:t>中心化静态最优分配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中心化信息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链路增益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噪声门限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频谱动态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信息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从统计意义进行优化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分配，不考虑具体协议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频谱状态完美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存在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考虑信道动态变化，仅仅以同频干扰的角度考虑信道选择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网络中分布式频谱机会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调度</a:t>
            </a:r>
            <a:endParaRPr lang="zh-CN" altLang="en-US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单跳多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链路竞争相同的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信道，单信道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联合信道探测与分布式调度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信道探索开销与吞吐率增益之间的协调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随机接入假设，链路     竞争概率为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最佳停止探索策略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Distributed Opportunistic Scheduling for Ad Hoc Networks With Random Access: An Optimal Stopping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Approach IEEE TRANSACTION ON INFORMATION THEORY 2009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849" y="1515327"/>
            <a:ext cx="2259488" cy="1676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8649" y="2830630"/>
          <a:ext cx="309444" cy="26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2" imgW="3962400" imgH="3352800" progId="Equation.DSMT4">
                  <p:embed/>
                </p:oleObj>
              </mc:Choice>
              <mc:Fallback>
                <p:oleObj name="Equation" r:id="rId2" imgW="3962400" imgH="3352800" progId="Equation.DSMT4">
                  <p:embed/>
                  <p:pic>
                    <p:nvPicPr>
                      <p:cNvPr id="0" name="图片 409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8649" y="2830630"/>
                        <a:ext cx="309444" cy="26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832004" y="2713964"/>
          <a:ext cx="357475" cy="37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4" imgW="5181600" imgH="5486400" progId="Equation.DSMT4">
                  <p:embed/>
                </p:oleObj>
              </mc:Choice>
              <mc:Fallback>
                <p:oleObj name="Equation" r:id="rId4" imgW="5181600" imgH="5486400" progId="Equation.DSMT4">
                  <p:embed/>
                  <p:pic>
                    <p:nvPicPr>
                      <p:cNvPr id="0" name="图片 409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2004" y="2713964"/>
                        <a:ext cx="357475" cy="37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779" y="3455873"/>
            <a:ext cx="5346701" cy="2324653"/>
          </a:xfrm>
          <a:prstGeom prst="rect">
            <a:avLst/>
          </a:prstGeom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96340" y="3642403"/>
          <a:ext cx="356409" cy="33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7" imgW="5181600" imgH="4876800" progId="Equation.DSMT4">
                  <p:embed/>
                </p:oleObj>
              </mc:Choice>
              <mc:Fallback>
                <p:oleObj name="Equation" r:id="rId7" imgW="5181600" imgH="4876800" progId="Equation.DSMT4">
                  <p:embed/>
                  <p:pic>
                    <p:nvPicPr>
                      <p:cNvPr id="0" name="图片 409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6340" y="3642403"/>
                        <a:ext cx="356409" cy="33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01811" y="4248600"/>
          <a:ext cx="1978260" cy="72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9" imgW="35661600" imgH="13106400" progId="Equation.DSMT4">
                  <p:embed/>
                </p:oleObj>
              </mc:Choice>
              <mc:Fallback>
                <p:oleObj name="Equation" r:id="rId9" imgW="35661600" imgH="13106400" progId="Equation.DSMT4">
                  <p:embed/>
                  <p:pic>
                    <p:nvPicPr>
                      <p:cNvPr id="0" name="图片 409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1811" y="4248600"/>
                        <a:ext cx="1978260" cy="727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01811" y="5016088"/>
          <a:ext cx="1823767" cy="8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11" imgW="28041600" imgH="13106400" progId="Equation.DSMT4">
                  <p:embed/>
                </p:oleObj>
              </mc:Choice>
              <mc:Fallback>
                <p:oleObj name="Equation" r:id="rId11" imgW="28041600" imgH="13106400" progId="Equation.DSMT4">
                  <p:embed/>
                  <p:pic>
                    <p:nvPicPr>
                      <p:cNvPr id="0" name="图片 409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1811" y="5016088"/>
                        <a:ext cx="1823767" cy="8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网络中最佳时频机会利用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信道质量随时间变化，多信道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频机会型信道利用机制，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信道接入策略（频率），信道退出策略（时域）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060" y="3099487"/>
            <a:ext cx="4263999" cy="204092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5168" y="3456065"/>
          <a:ext cx="411892" cy="43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7" name="Equation" r:id="rId2" imgW="5181600" imgH="5486400" progId="Equation.DSMT4">
                  <p:embed/>
                </p:oleObj>
              </mc:Choice>
              <mc:Fallback>
                <p:oleObj name="Equation" r:id="rId2" imgW="5181600" imgH="5486400" progId="Equation.DSMT4">
                  <p:embed/>
                  <p:pic>
                    <p:nvPicPr>
                      <p:cNvPr id="0" name="图片 307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168" y="3456065"/>
                        <a:ext cx="411892" cy="43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3975" y="3891650"/>
          <a:ext cx="43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8" name="Equation" r:id="rId4" imgW="5486400" imgH="5486400" progId="Equation.DSMT4">
                  <p:embed/>
                </p:oleObj>
              </mc:Choice>
              <mc:Fallback>
                <p:oleObj name="Equation" r:id="rId4" imgW="5486400" imgH="5486400" progId="Equation.DSMT4">
                  <p:embed/>
                  <p:pic>
                    <p:nvPicPr>
                      <p:cNvPr id="0" name="图片 307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975" y="3891650"/>
                        <a:ext cx="43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6200" y="4328212"/>
          <a:ext cx="41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9" name="Equation" r:id="rId6" imgW="5181600" imgH="5486400" progId="Equation.DSMT4">
                  <p:embed/>
                </p:oleObj>
              </mc:Choice>
              <mc:Fallback>
                <p:oleObj name="Equation" r:id="rId6" imgW="5181600" imgH="5486400" progId="Equation.DSMT4">
                  <p:embed/>
                  <p:pic>
                    <p:nvPicPr>
                      <p:cNvPr id="0" name="图片 307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6200" y="4328212"/>
                        <a:ext cx="41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99275" y="4969562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0" name="Equation" r:id="rId8" imgW="3352800" imgH="5791200" progId="Equation.DSMT4">
                  <p:embed/>
                </p:oleObj>
              </mc:Choice>
              <mc:Fallback>
                <p:oleObj name="Equation" r:id="rId8" imgW="3352800" imgH="5791200" progId="Equation.DSMT4">
                  <p:embed/>
                  <p:pic>
                    <p:nvPicPr>
                      <p:cNvPr id="0" name="图片 307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9275" y="4969562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9308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1" name="Equation" r:id="rId10" imgW="3352800" imgH="5791200" progId="Equation.DSMT4">
                  <p:embed/>
                </p:oleObj>
              </mc:Choice>
              <mc:Fallback>
                <p:oleObj name="Equation" r:id="rId10" imgW="3352800" imgH="5791200" progId="Equation.DSMT4">
                  <p:embed/>
                  <p:pic>
                    <p:nvPicPr>
                      <p:cNvPr id="0" name="图片 307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308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9394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2" name="Equation" r:id="rId12" imgW="3352800" imgH="5791200" progId="Equation.DSMT4">
                  <p:embed/>
                </p:oleObj>
              </mc:Choice>
              <mc:Fallback>
                <p:oleObj name="Equation" r:id="rId12" imgW="3352800" imgH="5791200" progId="Equation.DSMT4">
                  <p:embed/>
                  <p:pic>
                    <p:nvPicPr>
                      <p:cNvPr id="0" name="图片 307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394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32886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3" name="Equation" r:id="rId14" imgW="3352800" imgH="5791200" progId="Equation.DSMT4">
                  <p:embed/>
                </p:oleObj>
              </mc:Choice>
              <mc:Fallback>
                <p:oleObj name="Equation" r:id="rId14" imgW="3352800" imgH="5791200" progId="Equation.DSMT4">
                  <p:embed/>
                  <p:pic>
                    <p:nvPicPr>
                      <p:cNvPr id="0" name="图片 307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32886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73600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4" name="Equation" r:id="rId16" imgW="3352800" imgH="5791200" progId="Equation.DSMT4">
                  <p:embed/>
                </p:oleObj>
              </mc:Choice>
              <mc:Fallback>
                <p:oleObj name="Equation" r:id="rId16" imgW="3352800" imgH="5791200" progId="Equation.DSMT4">
                  <p:embed/>
                  <p:pic>
                    <p:nvPicPr>
                      <p:cNvPr id="0" name="图片 307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73600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12546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5" name="Equation" r:id="rId18" imgW="3352800" imgH="5791200" progId="Equation.DSMT4">
                  <p:embed/>
                </p:oleObj>
              </mc:Choice>
              <mc:Fallback>
                <p:oleObj name="Equation" r:id="rId18" imgW="3352800" imgH="5791200" progId="Equation.DSMT4">
                  <p:embed/>
                  <p:pic>
                    <p:nvPicPr>
                      <p:cNvPr id="0" name="图片 307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12546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931797" y="3797805"/>
            <a:ext cx="2899969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最优化单跳平均速率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19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：基于测量的机会型信道利用机制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通过控制信道握手开始频谱探测</a:t>
            </a:r>
            <a:endParaRPr lang="en-US" altLang="zh-CN" sz="16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依序列探测，按载波感知结果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切换（有数据传输），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竞争接入（无数据传输）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传输过程中周期性探测信道质量，按反馈结果决定继续接入或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释放另搜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文章中没有说明，收发端是如何探测同步的</a:t>
            </a:r>
            <a:endParaRPr lang="zh-CN" altLang="en-US" sz="1600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07" y="1460624"/>
            <a:ext cx="7354226" cy="288301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：无线信道模型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信道按照大于相关带宽的尺度划分，每个信道独立瑞利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衰落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FSMC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建模：按信噪比划分状态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接收信噪比    指数分布：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状态转移概率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977" y="3592846"/>
          <a:ext cx="2323113" cy="160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0" name="Equation" r:id="rId1" imgW="31699200" imgH="21945600" progId="Equation.DSMT4">
                  <p:embed/>
                </p:oleObj>
              </mc:Choice>
              <mc:Fallback>
                <p:oleObj name="Equation" r:id="rId1" imgW="31699200" imgH="21945600" progId="Equation.DSMT4">
                  <p:embed/>
                  <p:pic>
                    <p:nvPicPr>
                      <p:cNvPr id="0" name="图片 319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977" y="3592846"/>
                        <a:ext cx="2323113" cy="160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41105" y="2352463"/>
          <a:ext cx="289058" cy="37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1" name="Equation" r:id="rId3" imgW="3048000" imgH="3962400" progId="Equation.DSMT4">
                  <p:embed/>
                </p:oleObj>
              </mc:Choice>
              <mc:Fallback>
                <p:oleObj name="Equation" r:id="rId3" imgW="3048000" imgH="3962400" progId="Equation.DSMT4">
                  <p:embed/>
                  <p:pic>
                    <p:nvPicPr>
                      <p:cNvPr id="0" name="图片 319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105" y="2352463"/>
                        <a:ext cx="289058" cy="37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74076" y="2265558"/>
          <a:ext cx="1573694" cy="5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2" name="Equation" r:id="rId5" imgW="32308800" imgH="11582400" progId="Equation.DSMT4">
                  <p:embed/>
                </p:oleObj>
              </mc:Choice>
              <mc:Fallback>
                <p:oleObj name="Equation" r:id="rId5" imgW="32308800" imgH="11582400" progId="Equation.DSMT4">
                  <p:embed/>
                  <p:pic>
                    <p:nvPicPr>
                      <p:cNvPr id="0" name="图片 319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4076" y="2265558"/>
                        <a:ext cx="1573694" cy="56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87033" y="3271645"/>
          <a:ext cx="3978934" cy="225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3" name="Equation" r:id="rId7" imgW="60350400" imgH="34137600" progId="Equation.DSMT4">
                  <p:embed/>
                </p:oleObj>
              </mc:Choice>
              <mc:Fallback>
                <p:oleObj name="Equation" r:id="rId7" imgW="60350400" imgH="34137600" progId="Equation.DSMT4">
                  <p:embed/>
                  <p:pic>
                    <p:nvPicPr>
                      <p:cNvPr id="0" name="图片 319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7033" y="3271645"/>
                        <a:ext cx="3978934" cy="225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61728" y="1737335"/>
          <a:ext cx="4589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4" name="Equation" r:id="rId9" imgW="78028800" imgH="11582400" progId="Equation.DSMT4">
                  <p:embed/>
                </p:oleObj>
              </mc:Choice>
              <mc:Fallback>
                <p:oleObj name="Equation" r:id="rId9" imgW="78028800" imgH="11582400" progId="Equation.DSMT4">
                  <p:embed/>
                  <p:pic>
                    <p:nvPicPr>
                      <p:cNvPr id="0" name="图片 319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61728" y="1737335"/>
                        <a:ext cx="4589463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753482" y="4011755"/>
          <a:ext cx="2143382" cy="82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5" name="Equation" r:id="rId11" imgW="30784800" imgH="11887200" progId="Equation.DSMT4">
                  <p:embed/>
                </p:oleObj>
              </mc:Choice>
              <mc:Fallback>
                <p:oleObj name="Equation" r:id="rId11" imgW="30784800" imgH="11887200" progId="Equation.DSMT4">
                  <p:embed/>
                  <p:pic>
                    <p:nvPicPr>
                      <p:cNvPr id="0" name="图片 319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3482" y="4011755"/>
                        <a:ext cx="2143382" cy="827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53482" y="3586122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门限穿越速率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0402" y="5569233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FSMC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9375" y="556927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平均接收信噪比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56372" y="5569233"/>
          <a:ext cx="366760" cy="36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6" name="Equation" r:id="rId13" imgW="3352800" imgH="3352800" progId="Equation.DSMT4">
                  <p:embed/>
                </p:oleObj>
              </mc:Choice>
              <mc:Fallback>
                <p:oleObj name="Equation" r:id="rId13" imgW="3352800" imgH="3352800" progId="Equation.DSMT4">
                  <p:embed/>
                  <p:pic>
                    <p:nvPicPr>
                      <p:cNvPr id="0" name="图片 319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56372" y="5569233"/>
                        <a:ext cx="366760" cy="36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 bwMode="auto">
          <a:xfrm>
            <a:off x="5873578" y="5752613"/>
            <a:ext cx="601363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矩形 20"/>
          <p:cNvSpPr/>
          <p:nvPr/>
        </p:nvSpPr>
        <p:spPr>
          <a:xfrm>
            <a:off x="1536100" y="557896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物理移动速度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09513" y="2297042"/>
          <a:ext cx="2523010" cy="56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7" name="Equation" r:id="rId15" imgW="46634400" imgH="10363200" progId="Equation.DSMT4">
                  <p:embed/>
                </p:oleObj>
              </mc:Choice>
              <mc:Fallback>
                <p:oleObj name="Equation" r:id="rId15" imgW="46634400" imgH="10363200" progId="Equation.DSMT4">
                  <p:embed/>
                  <p:pic>
                    <p:nvPicPr>
                      <p:cNvPr id="0" name="图片 319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9513" y="2297042"/>
                        <a:ext cx="2523010" cy="560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：单跳平均速率计算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3" y="1510972"/>
            <a:ext cx="9088727" cy="35306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 bwMode="auto">
          <a:xfrm>
            <a:off x="486032" y="2616504"/>
            <a:ext cx="84026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>
            <a:off x="1326292" y="4025174"/>
            <a:ext cx="1334530" cy="823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>
            <a:off x="2660822" y="4502969"/>
            <a:ext cx="8484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7" name="直接箭头连接符 26"/>
          <p:cNvCxnSpPr/>
          <p:nvPr/>
        </p:nvCxnSpPr>
        <p:spPr bwMode="auto">
          <a:xfrm>
            <a:off x="3509319" y="4884480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9" name="直接箭头连接符 28"/>
          <p:cNvCxnSpPr/>
          <p:nvPr/>
        </p:nvCxnSpPr>
        <p:spPr bwMode="auto">
          <a:xfrm>
            <a:off x="5283719" y="4892717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85971" y="2616229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6" name="Equation" r:id="rId2" imgW="4267200" imgH="6096000" progId="Equation.DSMT4">
                  <p:embed/>
                </p:oleObj>
              </mc:Choice>
              <mc:Fallback>
                <p:oleObj name="Equation" r:id="rId2" imgW="4267200" imgH="6096000" progId="Equation.DSMT4">
                  <p:embed/>
                  <p:pic>
                    <p:nvPicPr>
                      <p:cNvPr id="0" name="图片 329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971" y="2616229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847507" y="4025174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" name="Equation" r:id="rId4" imgW="4267200" imgH="6096000" progId="Equation.DSMT4">
                  <p:embed/>
                </p:oleObj>
              </mc:Choice>
              <mc:Fallback>
                <p:oleObj name="Equation" r:id="rId4" imgW="4267200" imgH="6096000" progId="Equation.DSMT4">
                  <p:embed/>
                  <p:pic>
                    <p:nvPicPr>
                      <p:cNvPr id="0" name="图片 329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07" y="4025174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895943" y="4491907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8" name="Equation" r:id="rId6" imgW="4267200" imgH="6096000" progId="Equation.DSMT4">
                  <p:embed/>
                </p:oleObj>
              </mc:Choice>
              <mc:Fallback>
                <p:oleObj name="Equation" r:id="rId6" imgW="4267200" imgH="6096000" progId="Equation.DSMT4">
                  <p:embed/>
                  <p:pic>
                    <p:nvPicPr>
                      <p:cNvPr id="0" name="图片 329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943" y="4491907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264443" y="4810914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9" name="Equation" r:id="rId8" imgW="3962400" imgH="5486400" progId="Equation.DSMT4">
                  <p:embed/>
                </p:oleObj>
              </mc:Choice>
              <mc:Fallback>
                <p:oleObj name="Equation" r:id="rId8" imgW="3962400" imgH="5486400" progId="Equation.DSMT4">
                  <p:embed/>
                  <p:pic>
                    <p:nvPicPr>
                      <p:cNvPr id="0" name="图片 329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4443" y="4810914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050881" y="4848453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0" name="Equation" r:id="rId10" imgW="3962400" imgH="5486400" progId="Equation.DSMT4">
                  <p:embed/>
                </p:oleObj>
              </mc:Choice>
              <mc:Fallback>
                <p:oleObj name="Equation" r:id="rId10" imgW="3962400" imgH="5486400" progId="Equation.DSMT4">
                  <p:embed/>
                  <p:pic>
                    <p:nvPicPr>
                      <p:cNvPr id="0" name="图片 329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50881" y="4848453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486032" y="1673271"/>
            <a:ext cx="302328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38" name="直接箭头连接符 37"/>
          <p:cNvCxnSpPr/>
          <p:nvPr/>
        </p:nvCxnSpPr>
        <p:spPr bwMode="auto">
          <a:xfrm>
            <a:off x="3509319" y="1673271"/>
            <a:ext cx="354227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41" name="文本框 40"/>
          <p:cNvSpPr txBox="1"/>
          <p:nvPr/>
        </p:nvSpPr>
        <p:spPr>
          <a:xfrm>
            <a:off x="1326292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 Probing</a:t>
            </a:r>
            <a:endParaRPr lang="zh-CN" altLang="en-US" sz="1200" b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99636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 Transmission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811932" y="4515326"/>
            <a:ext cx="46852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46" name="直接连接符 45"/>
          <p:cNvCxnSpPr/>
          <p:nvPr/>
        </p:nvCxnSpPr>
        <p:spPr bwMode="auto">
          <a:xfrm>
            <a:off x="4811932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47" name="直接连接符 46"/>
          <p:cNvCxnSpPr/>
          <p:nvPr/>
        </p:nvCxnSpPr>
        <p:spPr bwMode="auto">
          <a:xfrm>
            <a:off x="5280454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900143" y="4458791"/>
          <a:ext cx="292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1" name="Equation" r:id="rId12" imgW="4267200" imgH="5486400" progId="Equation.DSMT4">
                  <p:embed/>
                </p:oleObj>
              </mc:Choice>
              <mc:Fallback>
                <p:oleObj name="Equation" r:id="rId12" imgW="4267200" imgH="5486400" progId="Equation.DSMT4">
                  <p:embed/>
                  <p:pic>
                    <p:nvPicPr>
                      <p:cNvPr id="0" name="图片 329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00143" y="4458791"/>
                        <a:ext cx="2921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386291" y="4380009"/>
          <a:ext cx="1246450" cy="3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2" name="Equation" r:id="rId14" imgW="20421600" imgH="6096000" progId="Equation.DSMT4">
                  <p:embed/>
                </p:oleObj>
              </mc:Choice>
              <mc:Fallback>
                <p:oleObj name="Equation" r:id="rId14" imgW="20421600" imgH="6096000" progId="Equation.DSMT4">
                  <p:embed/>
                  <p:pic>
                    <p:nvPicPr>
                      <p:cNvPr id="0" name="图片 329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6291" y="4380009"/>
                        <a:ext cx="1246450" cy="37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044360" y="5320580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3" name="Equation" r:id="rId16" imgW="57912000" imgH="13411200" progId="Equation.DSMT4">
                  <p:embed/>
                </p:oleObj>
              </mc:Choice>
              <mc:Fallback>
                <p:oleObj name="Equation" r:id="rId16" imgW="57912000" imgH="13411200" progId="Equation.DSMT4">
                  <p:embed/>
                  <p:pic>
                    <p:nvPicPr>
                      <p:cNvPr id="0" name="图片 329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44360" y="5320580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1326291" y="5262876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传输信息量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1756247" y="5665271"/>
            <a:ext cx="1328823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sp>
        <p:nvSpPr>
          <p:cNvPr id="54" name="文本框 53"/>
          <p:cNvSpPr txBox="1"/>
          <p:nvPr/>
        </p:nvSpPr>
        <p:spPr>
          <a:xfrm>
            <a:off x="1326292" y="5758825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传输总时间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8416" y="5489610"/>
            <a:ext cx="14790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平均速率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=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039899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2660822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1827750" y="3020918"/>
          <a:ext cx="212149" cy="29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4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329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27750" y="3020918"/>
                        <a:ext cx="212149" cy="29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2217331" y="2994416"/>
          <a:ext cx="269604" cy="34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5" name="Equation" r:id="rId20" imgW="4267200" imgH="5486400" progId="Equation.DSMT4">
                  <p:embed/>
                </p:oleObj>
              </mc:Choice>
              <mc:Fallback>
                <p:oleObj name="Equation" r:id="rId20" imgW="4267200" imgH="5486400" progId="Equation.DSMT4">
                  <p:embed/>
                  <p:pic>
                    <p:nvPicPr>
                      <p:cNvPr id="0" name="图片 329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17331" y="2994416"/>
                        <a:ext cx="269604" cy="34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箭头连接符 59"/>
          <p:cNvCxnSpPr/>
          <p:nvPr/>
        </p:nvCxnSpPr>
        <p:spPr bwMode="auto">
          <a:xfrm>
            <a:off x="2039899" y="3378677"/>
            <a:ext cx="59284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63" name="直接箭头连接符 62"/>
          <p:cNvCxnSpPr/>
          <p:nvPr/>
        </p:nvCxnSpPr>
        <p:spPr bwMode="auto">
          <a:xfrm>
            <a:off x="1777322" y="3378677"/>
            <a:ext cx="26257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03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：二维最佳停止问题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考虑信道的时变性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最优解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109659" y="2131181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" name="Equation" r:id="rId1" imgW="57912000" imgH="13411200" progId="Equation.DSMT4">
                  <p:embed/>
                </p:oleObj>
              </mc:Choice>
              <mc:Fallback>
                <p:oleObj name="Equation" r:id="rId1" imgW="57912000" imgH="13411200" progId="Equation.DSMT4">
                  <p:embed/>
                  <p:pic>
                    <p:nvPicPr>
                      <p:cNvPr id="0" name="图片 338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9659" y="2131181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16202" y="2131181"/>
          <a:ext cx="2874609" cy="72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7" name="Equation" r:id="rId3" imgW="48158400" imgH="12192000" progId="Equation.DSMT4">
                  <p:embed/>
                </p:oleObj>
              </mc:Choice>
              <mc:Fallback>
                <p:oleObj name="Equation" r:id="rId3" imgW="48158400" imgH="12192000" progId="Equation.DSMT4">
                  <p:embed/>
                  <p:pic>
                    <p:nvPicPr>
                      <p:cNvPr id="0" name="图片 338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202" y="2131181"/>
                        <a:ext cx="2874609" cy="72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69309" y="3491884"/>
          <a:ext cx="6005379" cy="55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8" name="Equation" r:id="rId5" imgW="78943200" imgH="7315200" progId="Equation.DSMT4">
                  <p:embed/>
                </p:oleObj>
              </mc:Choice>
              <mc:Fallback>
                <p:oleObj name="Equation" r:id="rId5" imgW="78943200" imgH="7315200" progId="Equation.DSMT4">
                  <p:embed/>
                  <p:pic>
                    <p:nvPicPr>
                      <p:cNvPr id="0" name="图片 338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309" y="3491884"/>
                        <a:ext cx="6005379" cy="55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16209" y="4109607"/>
          <a:ext cx="4648202" cy="7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9" name="Equation" r:id="rId7" imgW="67665600" imgH="11582400" progId="Equation.DSMT4">
                  <p:embed/>
                </p:oleObj>
              </mc:Choice>
              <mc:Fallback>
                <p:oleObj name="Equation" r:id="rId7" imgW="67665600" imgH="11582400" progId="Equation.DSMT4">
                  <p:embed/>
                  <p:pic>
                    <p:nvPicPr>
                      <p:cNvPr id="0" name="图片 338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209" y="4109607"/>
                        <a:ext cx="4648202" cy="7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1744999" y="5127397"/>
            <a:ext cx="5190622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瑞利信道下，策略呈门限特性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仿真设置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载波中心频率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500M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，信道带宽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，传输速率间隔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，包长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1ms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场景移动速度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1-15m/s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，平均接收信噪比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1-15dB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，最大多普勒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1-25Hz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对照组：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OT,OCA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OT(Opportunistic Transmission):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不进行信道选择，随信道状态的变化而采用速率自适应提高容量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OCA(Opportunistic Channel)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：序列性探测信道，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最佳信道接入，以常数时间     接入，假设信道状态在     时间内不变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27929" y="1896900"/>
          <a:ext cx="315271" cy="38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Equation" r:id="rId1" imgW="2743200" imgH="3352800" progId="Equation.DSMT4">
                  <p:embed/>
                </p:oleObj>
              </mc:Choice>
              <mc:Fallback>
                <p:oleObj name="Equation" r:id="rId1" imgW="2743200" imgH="3352800" progId="Equation.DSMT4">
                  <p:embed/>
                  <p:pic>
                    <p:nvPicPr>
                      <p:cNvPr id="0" name="图片 359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7929" y="1896900"/>
                        <a:ext cx="315271" cy="385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72383" y="1832531"/>
          <a:ext cx="325920" cy="4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359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2383" y="1832531"/>
                        <a:ext cx="325920" cy="4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1741" y="4114362"/>
          <a:ext cx="2540515" cy="63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5" imgW="41148000" imgH="10363200" progId="Equation.DSMT4">
                  <p:embed/>
                </p:oleObj>
              </mc:Choice>
              <mc:Fallback>
                <p:oleObj name="Equation" r:id="rId5" imgW="41148000" imgH="10363200" progId="Equation.DSMT4">
                  <p:embed/>
                  <p:pic>
                    <p:nvPicPr>
                      <p:cNvPr id="0" name="图片 359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1741" y="4114362"/>
                        <a:ext cx="2540515" cy="639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33313" y="5221637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7" imgW="3657600" imgH="5486400" progId="Equation.DSMT4">
                  <p:embed/>
                </p:oleObj>
              </mc:Choice>
              <mc:Fallback>
                <p:oleObj name="Equation" r:id="rId7" imgW="3657600" imgH="5486400" progId="Equation.DSMT4">
                  <p:embed/>
                  <p:pic>
                    <p:nvPicPr>
                      <p:cNvPr id="0" name="图片 359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313" y="5221637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02378" y="1471095"/>
          <a:ext cx="261037" cy="36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9" imgW="3962400" imgH="5486400" progId="Equation.DSMT4">
                  <p:embed/>
                </p:oleObj>
              </mc:Choice>
              <mc:Fallback>
                <p:oleObj name="Equation" r:id="rId9" imgW="3962400" imgH="5486400" progId="Equation.DSMT4">
                  <p:embed/>
                  <p:pic>
                    <p:nvPicPr>
                      <p:cNvPr id="0" name="图片 359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02378" y="1471095"/>
                        <a:ext cx="261037" cy="361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104200" y="5218188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Equation" r:id="rId11" imgW="3657600" imgH="5486400" progId="Equation.DSMT4">
                  <p:embed/>
                </p:oleObj>
              </mc:Choice>
              <mc:Fallback>
                <p:oleObj name="Equation" r:id="rId11" imgW="3657600" imgH="5486400" progId="Equation.DSMT4">
                  <p:embed/>
                  <p:pic>
                    <p:nvPicPr>
                      <p:cNvPr id="0" name="图片 359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4200" y="5218188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吞吐率与无线环境关系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16" y="2073484"/>
            <a:ext cx="3749872" cy="28535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88739" y="1530568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2" imgW="11277600" imgH="4267200" progId="Equation.DSMT4">
                  <p:embed/>
                </p:oleObj>
              </mc:Choice>
              <mc:Fallback>
                <p:oleObj name="Equation" r:id="rId2" imgW="11277600" imgH="4267200" progId="Equation.DSMT4">
                  <p:embed/>
                  <p:pic>
                    <p:nvPicPr>
                      <p:cNvPr id="0" name="图片 369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39" y="1530568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93" y="2109426"/>
            <a:ext cx="3778722" cy="28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609600" y="5098549"/>
            <a:ext cx="3685488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在信道条件不好时优势明显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频谱的分集增益在接收条件不好时体现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8384" y="5098549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信道变化越快，探测所占比例上升</a:t>
            </a:r>
            <a:r>
              <a:rPr lang="zh-CN" altLang="en-US" sz="14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传输速率下降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信道变化越快，频域分集的优势减少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77270" y="933449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5" imgW="10058400" imgH="6096000" progId="Equation.DSMT4">
                  <p:embed/>
                </p:oleObj>
              </mc:Choice>
              <mc:Fallback>
                <p:oleObj name="Equation" r:id="rId5" imgW="10058400" imgH="6096000" progId="Equation.DSMT4">
                  <p:embed/>
                  <p:pic>
                    <p:nvPicPr>
                      <p:cNvPr id="0" name="图片 369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270" y="933449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460445" y="1509254"/>
            <a:ext cx="3703943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综合利用了频率分集和时间分集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-74295" y="160891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相关研究</a:t>
            </a:r>
            <a:endParaRPr kumimoji="1" lang="zh-CN" altLang="en-US" sz="3600" dirty="0" smtClean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802349"/>
            <a:ext cx="8519532" cy="89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认知无线电（动态频谱接入）：解决频谱利用率低问题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(FCC 2003)</a:t>
            </a:r>
            <a:r>
              <a:rPr lang="en-US" altLang="zh-CN" i="1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A “Cognitive Radio” is a radio that can change its transmitter parameters based on interaction with the environment in which it operates                                                                                         </a:t>
            </a:r>
            <a:endParaRPr lang="en-US" altLang="zh-CN" i="1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频谱感知：检测可用频段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频谱管理：选择最佳可用频谱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频谱共享：与其他认知用户协调调度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频谱移动：频谱切换时保持通信质量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sym typeface="+mn-ea"/>
              </a:rPr>
              <a:t>IEEE802.22/RRS/ECMA-392 </a:t>
            </a:r>
            <a:r>
              <a:rPr lang="zh-CN" altLang="en-US" dirty="0">
                <a:solidFill>
                  <a:srgbClr val="000000"/>
                </a:solidFill>
                <a:effectLst/>
                <a:sym typeface="+mn-ea"/>
              </a:rPr>
              <a:t>利用传播特性好的</a:t>
            </a:r>
            <a:r>
              <a:rPr lang="en-US" altLang="zh-CN" dirty="0">
                <a:solidFill>
                  <a:srgbClr val="000000"/>
                </a:solidFill>
                <a:effectLst/>
                <a:sym typeface="+mn-ea"/>
              </a:rPr>
              <a:t>TV band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3698" y="2574622"/>
            <a:ext cx="2857872" cy="1428454"/>
            <a:chOff x="6078500" y="2139275"/>
            <a:chExt cx="2261403" cy="1428454"/>
          </a:xfrm>
        </p:grpSpPr>
        <p:sp>
          <p:nvSpPr>
            <p:cNvPr id="14" name="矩形 13"/>
            <p:cNvSpPr/>
            <p:nvPr/>
          </p:nvSpPr>
          <p:spPr>
            <a:xfrm>
              <a:off x="6494425" y="2139275"/>
              <a:ext cx="147637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dirty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认知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78500" y="2982954"/>
              <a:ext cx="2261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从无线环境中获取信息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89532" y="2574622"/>
            <a:ext cx="3092650" cy="1428454"/>
            <a:chOff x="6078500" y="2139275"/>
            <a:chExt cx="2261403" cy="1428454"/>
          </a:xfrm>
        </p:grpSpPr>
        <p:sp>
          <p:nvSpPr>
            <p:cNvPr id="17" name="矩形 16"/>
            <p:cNvSpPr/>
            <p:nvPr/>
          </p:nvSpPr>
          <p:spPr>
            <a:xfrm>
              <a:off x="6494425" y="2139275"/>
              <a:ext cx="147637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dirty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重构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78500" y="2982954"/>
              <a:ext cx="2261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允许无线电设备动态配置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接入时延与无线环境         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96084" y="1507804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5" name="Equation" r:id="rId1" imgW="11277600" imgH="4267200" progId="Equation.DSMT4">
                  <p:embed/>
                </p:oleObj>
              </mc:Choice>
              <mc:Fallback>
                <p:oleObj name="Equation" r:id="rId1" imgW="11277600" imgH="4267200" progId="Equation.DSMT4">
                  <p:embed/>
                  <p:pic>
                    <p:nvPicPr>
                      <p:cNvPr id="0" name="图片 379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6084" y="1507804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636633" y="5318922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吞吐率的提升以接入时延增加为代价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以时延换吞吐率的效率衡量，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的两倍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87" y="1854761"/>
            <a:ext cx="4127672" cy="3326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84" y="1849662"/>
            <a:ext cx="4158550" cy="3279983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12277" y="377706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6" name="Equation" r:id="rId5" imgW="19812000" imgH="10058400" progId="Equation.DSMT4">
                  <p:embed/>
                </p:oleObj>
              </mc:Choice>
              <mc:Fallback>
                <p:oleObj name="Equation" r:id="rId5" imgW="19812000" imgH="10058400" progId="Equation.DSMT4">
                  <p:embed/>
                  <p:pic>
                    <p:nvPicPr>
                      <p:cNvPr id="0" name="图片 379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277" y="3777060"/>
                        <a:ext cx="82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501523" y="4012230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7" name="Equation" r:id="rId7" imgW="18592800" imgH="10058400" progId="Equation.DSMT4">
                  <p:embed/>
                </p:oleObj>
              </mc:Choice>
              <mc:Fallback>
                <p:oleObj name="Equation" r:id="rId7" imgW="18592800" imgH="10058400" progId="Equation.DSMT4">
                  <p:embed/>
                  <p:pic>
                    <p:nvPicPr>
                      <p:cNvPr id="0" name="图片 379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523" y="4012230"/>
                        <a:ext cx="774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972470" y="913211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8" name="Equation" r:id="rId9" imgW="10058400" imgH="6096000" progId="Equation.DSMT4">
                  <p:embed/>
                </p:oleObj>
              </mc:Choice>
              <mc:Fallback>
                <p:oleObj name="Equation" r:id="rId9" imgW="10058400" imgH="6096000" progId="Equation.DSMT4">
                  <p:embed/>
                  <p:pic>
                    <p:nvPicPr>
                      <p:cNvPr id="0" name="图片 379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2470" y="913211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多用户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2276" y="1404938"/>
          <a:ext cx="4351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1" imgW="60960000" imgH="5486400" progId="Equation.DSMT4">
                  <p:embed/>
                </p:oleObj>
              </mc:Choice>
              <mc:Fallback>
                <p:oleObj name="Equation" r:id="rId1" imgW="60960000" imgH="5486400" progId="Equation.DSMT4">
                  <p:embed/>
                  <p:pic>
                    <p:nvPicPr>
                      <p:cNvPr id="0" name="图片 389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2276" y="1404938"/>
                        <a:ext cx="43513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" y="2023275"/>
            <a:ext cx="4648200" cy="3429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91955" y="5511522"/>
            <a:ext cx="5545799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系统容量更大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多用户下探测时延增加，平均吞吐率减小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更加鲁棒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55" y="2183027"/>
            <a:ext cx="3783582" cy="301922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21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考虑了信道的时变性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探测的同时避免了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干扰，通过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RTS,CTS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解决隐藏终端问题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给出分布式协议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没有计算多用户竞争探测的时延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没有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考虑收发端探测同步如何进行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7" name="" r:id="rId3" imgW="2810510" imgH="428625" progId="Equation.DSMT4">
                  <p:embed/>
                </p:oleObj>
              </mc:Choice>
              <mc:Fallback>
                <p:oleObj name="" r:id="rId3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  <a:endParaRPr lang="zh-CN" altLang="en-US" sz="1400" dirty="0" smtClean="0">
              <a:solidFill>
                <a:srgbClr val="000066"/>
              </a:solidFill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8" name="" r:id="rId5" imgW="447040" imgH="335915" progId="Equation.DSMT4">
                  <p:embed/>
                </p:oleObj>
              </mc:Choice>
              <mc:Fallback>
                <p:oleObj name="" r:id="rId5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9" name="" r:id="rId7" imgW="546735" imgH="349885" progId="Equation.DSMT4">
                    <p:embed/>
                  </p:oleObj>
                </mc:Choice>
                <mc:Fallback>
                  <p:oleObj name="" r:id="rId7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0" name="" r:id="rId9" imgW="316865" imgH="257810" progId="Equation.DSMT4">
                    <p:embed/>
                  </p:oleObj>
                </mc:Choice>
                <mc:Fallback>
                  <p:oleObj name="" r:id="rId9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1" name="" r:id="rId11" imgW="802005" imgH="427990" progId="Equation.DSMT4">
                    <p:embed/>
                  </p:oleObj>
                </mc:Choice>
                <mc:Fallback>
                  <p:oleObj name="" r:id="rId11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" name="" r:id="rId13" imgW="3697605" imgH="654050" progId="Equation.DSMT4">
                  <p:embed/>
                </p:oleObj>
              </mc:Choice>
              <mc:Fallback>
                <p:oleObj name="" r:id="rId13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" name="Equation" r:id="rId15" imgW="34137600" imgH="8839200" progId="Equation.DSMT4">
                  <p:embed/>
                </p:oleObj>
              </mc:Choice>
              <mc:Fallback>
                <p:oleObj name="Equation" r:id="rId15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4" name="Equation" r:id="rId3" imgW="22250400" imgH="6096000" progId="Equation.DSMT4">
                    <p:embed/>
                  </p:oleObj>
                </mc:Choice>
                <mc:Fallback>
                  <p:oleObj name="Equation" r:id="rId3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5" name="Equation" r:id="rId5" imgW="22555200" imgH="6096000" progId="Equation.DSMT4">
                    <p:embed/>
                  </p:oleObj>
                </mc:Choice>
                <mc:Fallback>
                  <p:oleObj name="Equation" r:id="rId5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6" name="Equation" r:id="rId7" imgW="5791200" imgH="5791200" progId="Equation.DSMT4">
                    <p:embed/>
                  </p:oleObj>
                </mc:Choice>
                <mc:Fallback>
                  <p:oleObj name="Equation" r:id="rId7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4" name="Equation" r:id="rId1" imgW="108508800" imgH="11582400" progId="Equation.DSMT4">
                  <p:embed/>
                </p:oleObj>
              </mc:Choice>
              <mc:Fallback>
                <p:oleObj name="Equation" r:id="rId1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5" name="Equation" r:id="rId3" imgW="12192000" imgH="4572000" progId="Equation.DSMT4">
                  <p:embed/>
                </p:oleObj>
              </mc:Choice>
              <mc:Fallback>
                <p:oleObj name="Equation" r:id="rId3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Equation" r:id="rId5" imgW="28956000" imgH="11582400" progId="Equation.DSMT4">
                  <p:embed/>
                </p:oleObj>
              </mc:Choice>
              <mc:Fallback>
                <p:oleObj name="Equation" r:id="rId5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7" name="Equation" r:id="rId7" imgW="28956000" imgH="6096000" progId="Equation.DSMT4">
                  <p:embed/>
                </p:oleObj>
              </mc:Choice>
              <mc:Fallback>
                <p:oleObj name="Equation" r:id="rId7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8" name="Equation" r:id="rId9" imgW="2755900" imgH="355600" progId="Equation.DSMT4">
                  <p:embed/>
                </p:oleObj>
              </mc:Choice>
              <mc:Fallback>
                <p:oleObj name="Equation" r:id="rId9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9" name="Equation" r:id="rId11" imgW="49682400" imgH="6705600" progId="Equation.DSMT4">
                  <p:embed/>
                </p:oleObj>
              </mc:Choice>
              <mc:Fallback>
                <p:oleObj name="Equation" r:id="rId11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1" imgW="4267200" imgH="5486400" progId="Equation.DSMT4">
                  <p:embed/>
                </p:oleObj>
              </mc:Choice>
              <mc:Fallback>
                <p:oleObj name="Equation" r:id="rId1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5" imgW="3378200" imgH="457200" progId="Equation.DSMT4">
                  <p:embed/>
                </p:oleObj>
              </mc:Choice>
              <mc:Fallback>
                <p:oleObj name="Equation" r:id="rId5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7" imgW="9753600" imgH="5486400" progId="Equation.DSMT4">
                  <p:embed/>
                </p:oleObj>
              </mc:Choice>
              <mc:Fallback>
                <p:oleObj name="Equation" r:id="rId7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9" imgW="28956000" imgH="11582400" progId="Equation.DSMT4">
                  <p:embed/>
                </p:oleObj>
              </mc:Choice>
              <mc:Fallback>
                <p:oleObj name="Equation" r:id="rId9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11" imgW="65227200" imgH="16459200" progId="Equation.DSMT4">
                  <p:embed/>
                </p:oleObj>
              </mc:Choice>
              <mc:Fallback>
                <p:oleObj name="Equation" r:id="rId11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Equation" r:id="rId13" imgW="3962400" imgH="3962400" progId="Equation.DSMT4">
                  <p:embed/>
                </p:oleObj>
              </mc:Choice>
              <mc:Fallback>
                <p:oleObj name="Equation" r:id="rId13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Equation" r:id="rId15" imgW="3962400" imgH="5486400" progId="Equation.DSMT4">
                  <p:embed/>
                </p:oleObj>
              </mc:Choice>
              <mc:Fallback>
                <p:oleObj name="Equation" r:id="rId15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Equation" r:id="rId17" imgW="5791200" imgH="5791200" progId="Equation.DSMT4">
                  <p:embed/>
                </p:oleObj>
              </mc:Choice>
              <mc:Fallback>
                <p:oleObj name="Equation" r:id="rId17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Equation" r:id="rId19" imgW="79552800" imgH="6705600" progId="Equation.DSMT4">
                  <p:embed/>
                </p:oleObj>
              </mc:Choice>
              <mc:Fallback>
                <p:oleObj name="Equation" r:id="rId19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状态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3" name="Equation" r:id="rId2" imgW="17983200" imgH="4876800" progId="Equation.DSMT4">
                  <p:embed/>
                </p:oleObj>
              </mc:Choice>
              <mc:Fallback>
                <p:oleObj name="Equation" r:id="rId2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name="Equation" r:id="rId5" imgW="26822400" imgH="6096000" progId="Equation.DSMT4">
                  <p:embed/>
                </p:oleObj>
              </mc:Choice>
              <mc:Fallback>
                <p:oleObj name="Equation" r:id="rId5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Equation" r:id="rId7" imgW="26822400" imgH="6096000" progId="Equation.DSMT4">
                  <p:embed/>
                </p:oleObj>
              </mc:Choice>
              <mc:Fallback>
                <p:oleObj name="Equation" r:id="rId7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6" name="Equation" r:id="rId9" imgW="26822400" imgH="6096000" progId="Equation.DSMT4">
                  <p:embed/>
                </p:oleObj>
              </mc:Choice>
              <mc:Fallback>
                <p:oleObj name="Equation" r:id="rId9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研究目标：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战术通信网分布式频谱调度分配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信道质量感知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频谱动态选择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频谱协作共享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2279" y="1767313"/>
            <a:ext cx="1865785" cy="72009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18" y="2254856"/>
            <a:ext cx="7375070" cy="3911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Equation" r:id="rId1" imgW="42062400" imgH="4876800" progId="Equation.DSMT4">
                  <p:embed/>
                </p:oleObj>
              </mc:Choice>
              <mc:Fallback>
                <p:oleObj name="Equation" r:id="rId1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Equation" r:id="rId3" imgW="46024800" imgH="16459200" progId="Equation.DSMT4">
                  <p:embed/>
                </p:oleObj>
              </mc:Choice>
              <mc:Fallback>
                <p:oleObj name="Equation" r:id="rId3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" name="Equation" r:id="rId1" imgW="60350400" imgH="14630400" progId="Equation.DSMT4">
                  <p:embed/>
                </p:oleObj>
              </mc:Choice>
              <mc:Fallback>
                <p:oleObj name="Equation" r:id="rId1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" name="Equation" r:id="rId3" imgW="23774400" imgH="14020800" progId="Equation.DSMT4">
                  <p:embed/>
                </p:oleObj>
              </mc:Choice>
              <mc:Fallback>
                <p:oleObj name="Equation" r:id="rId3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3" name="Equation" r:id="rId5" imgW="28346400" imgH="11582400" progId="Equation.DSMT4">
                  <p:embed/>
                </p:oleObj>
              </mc:Choice>
              <mc:Fallback>
                <p:oleObj name="Equation" r:id="rId5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4" name="Equation" r:id="rId7" imgW="24993600" imgH="11582400" progId="Equation.DSMT4">
                  <p:embed/>
                </p:oleObj>
              </mc:Choice>
              <mc:Fallback>
                <p:oleObj name="Equation" r:id="rId7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5" name="Equation" r:id="rId9" imgW="42062400" imgH="4876800" progId="Equation.DSMT4">
                  <p:embed/>
                </p:oleObj>
              </mc:Choice>
              <mc:Fallback>
                <p:oleObj name="Equation" r:id="rId9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>
                <a:solidFill>
                  <a:srgbClr val="A50021"/>
                </a:solidFill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>
                <a:solidFill>
                  <a:schemeClr val="accent4"/>
                </a:solidFill>
                <a:cs typeface="Times New Roman" panose="02020603050405020304" pitchFamily="18" charset="0"/>
              </a:rPr>
              <a:t>分布式动态接入</a:t>
            </a:r>
            <a:endParaRPr kumimoji="1" lang="en-US" altLang="zh-CN" sz="3600" dirty="0">
              <a:solidFill>
                <a:schemeClr val="accent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利用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研究需求：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信道独立       多信道相关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理论最优解指数复杂度        降低复杂度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模型已知   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模型未知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模型估计性能受制于观测，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model-based       model-free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DQN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：深度强化学习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2013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Google 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DeepMind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用深度神经网络近似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值，克服传统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 learning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查找表的方法适用于大规模状态空间，同样是从观测中学习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网络中，输入：历史状态行为，输出：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Deep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Reinforcement Learning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for Dynamic Multichannel Access in Wireless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 IEEE TRANSACTIONS ON COGNITIVE COMMUNICATIONS AND NETWORKING 2018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183027" y="205534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85503" y="2458994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376616" y="2901619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618206" y="338701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107092" y="2796982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谢谢！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  <a:endParaRPr lang="zh-CN" altLang="en-US"/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准则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  <a:endParaRPr lang="zh-CN" altLang="en-US" b="1"/>
                    </a:p>
                  </a:txBody>
                  <a:tcPr>
                    <a:lnB>
                      <a:noFill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  <a:endParaRPr lang="zh-CN" altLang="en-US" b="1">
                        <a:effectLst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  <a:endParaRPr lang="en-US" altLang="zh-CN" b="1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  <a:endParaRPr lang="en-US" altLang="zh-CN" b="1">
                        <a:effectLst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effectLst/>
                        </a:rPr>
                        <a:t>最小化数据流的一个路径被潜在的</a:t>
                      </a:r>
                      <a:r>
                        <a:rPr lang="en-US" altLang="zh-CN" b="1" dirty="0">
                          <a:effectLst/>
                        </a:rPr>
                        <a:t>Pu</a:t>
                      </a:r>
                      <a:r>
                        <a:rPr lang="zh-CN" altLang="en-US" b="1" dirty="0">
                          <a:effectLst/>
                        </a:rPr>
                        <a:t>阻塞的概率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聚焦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研究：</a:t>
            </a:r>
            <a:r>
              <a:rPr kumimoji="1" lang="en-US" altLang="zh-CN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Ad-Hoc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网络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调度分配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5242" y="2326228"/>
            <a:ext cx="85195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中心化静态最优分配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分布式动态接入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2279" y="1767313"/>
            <a:ext cx="1865785" cy="72009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lang="zh-CN" altLang="en-US" sz="3600" dirty="0" smtClean="0"/>
              <a:t>中心化</a:t>
            </a:r>
            <a:r>
              <a:rPr lang="zh-CN" altLang="en-US" sz="3600" dirty="0"/>
              <a:t>静态</a:t>
            </a:r>
            <a:r>
              <a:rPr lang="zh-CN" altLang="en-US" sz="3600" dirty="0" smtClean="0"/>
              <a:t>最优分配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5|3.3|0.4"/>
</p:tagLst>
</file>

<file path=ppt/tags/tag10.xml><?xml version="1.0" encoding="utf-8"?>
<p:tagLst xmlns:p="http://schemas.openxmlformats.org/presentationml/2006/main">
  <p:tag name="TIMING" val="|0.5|3.3|0.4"/>
</p:tagLst>
</file>

<file path=ppt/tags/tag11.xml><?xml version="1.0" encoding="utf-8"?>
<p:tagLst xmlns:p="http://schemas.openxmlformats.org/presentationml/2006/main">
  <p:tag name="TIMING" val="|0.5|3.3|0.4"/>
</p:tagLst>
</file>

<file path=ppt/tags/tag12.xml><?xml version="1.0" encoding="utf-8"?>
<p:tagLst xmlns:p="http://schemas.openxmlformats.org/presentationml/2006/main">
  <p:tag name="TIMING" val="|0.5|3.3|0.4"/>
</p:tagLst>
</file>

<file path=ppt/tags/tag13.xml><?xml version="1.0" encoding="utf-8"?>
<p:tagLst xmlns:p="http://schemas.openxmlformats.org/presentationml/2006/main">
  <p:tag name="TIMING" val="|0.5|3.3|0.4"/>
</p:tagLst>
</file>

<file path=ppt/tags/tag14.xml><?xml version="1.0" encoding="utf-8"?>
<p:tagLst xmlns:p="http://schemas.openxmlformats.org/presentationml/2006/main">
  <p:tag name="TIMING" val="|0.5|3.3|0.4"/>
</p:tagLst>
</file>

<file path=ppt/tags/tag15.xml><?xml version="1.0" encoding="utf-8"?>
<p:tagLst xmlns:p="http://schemas.openxmlformats.org/presentationml/2006/main">
  <p:tag name="TIMING" val="|0.5|3.3|0.4"/>
</p:tagLst>
</file>

<file path=ppt/tags/tag16.xml><?xml version="1.0" encoding="utf-8"?>
<p:tagLst xmlns:p="http://schemas.openxmlformats.org/presentationml/2006/main">
  <p:tag name="TIMING" val="|0.5|3.3|0.4"/>
</p:tagLst>
</file>

<file path=ppt/tags/tag17.xml><?xml version="1.0" encoding="utf-8"?>
<p:tagLst xmlns:p="http://schemas.openxmlformats.org/presentationml/2006/main">
  <p:tag name="TIMING" val="|0.5|3.3|0.4"/>
</p:tagLst>
</file>

<file path=ppt/tags/tag18.xml><?xml version="1.0" encoding="utf-8"?>
<p:tagLst xmlns:p="http://schemas.openxmlformats.org/presentationml/2006/main">
  <p:tag name="TIMING" val="|0.5|3.3|0.4"/>
</p:tagLst>
</file>

<file path=ppt/tags/tag19.xml><?xml version="1.0" encoding="utf-8"?>
<p:tagLst xmlns:p="http://schemas.openxmlformats.org/presentationml/2006/main">
  <p:tag name="TIMING" val="|0.5|3.3|0.4"/>
</p:tagLst>
</file>

<file path=ppt/tags/tag2.xml><?xml version="1.0" encoding="utf-8"?>
<p:tagLst xmlns:p="http://schemas.openxmlformats.org/presentationml/2006/main">
  <p:tag name="TIMING" val="|0.5|3.3|0.4"/>
</p:tagLst>
</file>

<file path=ppt/tags/tag20.xml><?xml version="1.0" encoding="utf-8"?>
<p:tagLst xmlns:p="http://schemas.openxmlformats.org/presentationml/2006/main">
  <p:tag name="TIMING" val="|0.5|3.3|0.4"/>
</p:tagLst>
</file>

<file path=ppt/tags/tag21.xml><?xml version="1.0" encoding="utf-8"?>
<p:tagLst xmlns:p="http://schemas.openxmlformats.org/presentationml/2006/main">
  <p:tag name="TIMING" val="|0.5|3.3|0.4"/>
</p:tagLst>
</file>

<file path=ppt/tags/tag22.xml><?xml version="1.0" encoding="utf-8"?>
<p:tagLst xmlns:p="http://schemas.openxmlformats.org/presentationml/2006/main">
  <p:tag name="TIMING" val="|0.5|3.3|0.4"/>
</p:tagLst>
</file>

<file path=ppt/tags/tag23.xml><?xml version="1.0" encoding="utf-8"?>
<p:tagLst xmlns:p="http://schemas.openxmlformats.org/presentationml/2006/main">
  <p:tag name="TIMING" val="|0.5|3.3|0.4"/>
</p:tagLst>
</file>

<file path=ppt/tags/tag24.xml><?xml version="1.0" encoding="utf-8"?>
<p:tagLst xmlns:p="http://schemas.openxmlformats.org/presentationml/2006/main">
  <p:tag name="TIMING" val="|0.5|3.3|0.4"/>
</p:tagLst>
</file>

<file path=ppt/tags/tag25.xml><?xml version="1.0" encoding="utf-8"?>
<p:tagLst xmlns:p="http://schemas.openxmlformats.org/presentationml/2006/main">
  <p:tag name="TIMING" val="|0.5|3.3|0.4"/>
</p:tagLst>
</file>

<file path=ppt/tags/tag26.xml><?xml version="1.0" encoding="utf-8"?>
<p:tagLst xmlns:p="http://schemas.openxmlformats.org/presentationml/2006/main">
  <p:tag name="TIMING" val="|0.5|3.3|0.4"/>
</p:tagLst>
</file>

<file path=ppt/tags/tag27.xml><?xml version="1.0" encoding="utf-8"?>
<p:tagLst xmlns:p="http://schemas.openxmlformats.org/presentationml/2006/main">
  <p:tag name="TIMING" val="|0.5|3.3|0.4"/>
</p:tagLst>
</file>

<file path=ppt/tags/tag28.xml><?xml version="1.0" encoding="utf-8"?>
<p:tagLst xmlns:p="http://schemas.openxmlformats.org/presentationml/2006/main">
  <p:tag name="TIMING" val="|0.5|3.3|0.4"/>
</p:tagLst>
</file>

<file path=ppt/tags/tag29.xml><?xml version="1.0" encoding="utf-8"?>
<p:tagLst xmlns:p="http://schemas.openxmlformats.org/presentationml/2006/main">
  <p:tag name="TIMING" val="|0.5|3.3|0.4"/>
</p:tagLst>
</file>

<file path=ppt/tags/tag3.xml><?xml version="1.0" encoding="utf-8"?>
<p:tagLst xmlns:p="http://schemas.openxmlformats.org/presentationml/2006/main">
  <p:tag name="TIMING" val="|0.5|3.3|0.4"/>
</p:tagLst>
</file>

<file path=ppt/tags/tag30.xml><?xml version="1.0" encoding="utf-8"?>
<p:tagLst xmlns:p="http://schemas.openxmlformats.org/presentationml/2006/main">
  <p:tag name="TIMING" val="|0.5|3.3|0.4"/>
</p:tagLst>
</file>

<file path=ppt/tags/tag31.xml><?xml version="1.0" encoding="utf-8"?>
<p:tagLst xmlns:p="http://schemas.openxmlformats.org/presentationml/2006/main">
  <p:tag name="TIMING" val="|0.5|3.3|0.4"/>
</p:tagLst>
</file>

<file path=ppt/tags/tag32.xml><?xml version="1.0" encoding="utf-8"?>
<p:tagLst xmlns:p="http://schemas.openxmlformats.org/presentationml/2006/main">
  <p:tag name="TIMING" val="|0.5|3.3|0.4"/>
</p:tagLst>
</file>

<file path=ppt/tags/tag33.xml><?xml version="1.0" encoding="utf-8"?>
<p:tagLst xmlns:p="http://schemas.openxmlformats.org/presentationml/2006/main">
  <p:tag name="TIMING" val="|0.5|3.3|0.4"/>
</p:tagLst>
</file>

<file path=ppt/tags/tag34.xml><?xml version="1.0" encoding="utf-8"?>
<p:tagLst xmlns:p="http://schemas.openxmlformats.org/presentationml/2006/main">
  <p:tag name="TIMING" val="|0.5|3.3|0.4"/>
</p:tagLst>
</file>

<file path=ppt/tags/tag35.xml><?xml version="1.0" encoding="utf-8"?>
<p:tagLst xmlns:p="http://schemas.openxmlformats.org/presentationml/2006/main">
  <p:tag name="TIMING" val="|0.5|3.3|0.4"/>
</p:tagLst>
</file>

<file path=ppt/tags/tag36.xml><?xml version="1.0" encoding="utf-8"?>
<p:tagLst xmlns:p="http://schemas.openxmlformats.org/presentationml/2006/main">
  <p:tag name="TIMING" val="|0.5|3.3|0.4"/>
</p:tagLst>
</file>

<file path=ppt/tags/tag37.xml><?xml version="1.0" encoding="utf-8"?>
<p:tagLst xmlns:p="http://schemas.openxmlformats.org/presentationml/2006/main">
  <p:tag name="TIMING" val="|0.5|3.3|0.4"/>
</p:tagLst>
</file>

<file path=ppt/tags/tag38.xml><?xml version="1.0" encoding="utf-8"?>
<p:tagLst xmlns:p="http://schemas.openxmlformats.org/presentationml/2006/main">
  <p:tag name="TIMING" val="|0.5|3.3|0.4"/>
</p:tagLst>
</file>

<file path=ppt/tags/tag39.xml><?xml version="1.0" encoding="utf-8"?>
<p:tagLst xmlns:p="http://schemas.openxmlformats.org/presentationml/2006/main">
  <p:tag name="TIMING" val="|0.5|3.3|0.4"/>
</p:tagLst>
</file>

<file path=ppt/tags/tag4.xml><?xml version="1.0" encoding="utf-8"?>
<p:tagLst xmlns:p="http://schemas.openxmlformats.org/presentationml/2006/main">
  <p:tag name="TIMING" val="|0.5|3.3|0.4"/>
</p:tagLst>
</file>

<file path=ppt/tags/tag40.xml><?xml version="1.0" encoding="utf-8"?>
<p:tagLst xmlns:p="http://schemas.openxmlformats.org/presentationml/2006/main">
  <p:tag name="TIMING" val="|0.5|3.3|0.4"/>
</p:tagLst>
</file>

<file path=ppt/tags/tag41.xml><?xml version="1.0" encoding="utf-8"?>
<p:tagLst xmlns:p="http://schemas.openxmlformats.org/presentationml/2006/main">
  <p:tag name="TIMING" val="|0.5|3.3|0.4"/>
</p:tagLst>
</file>

<file path=ppt/tags/tag42.xml><?xml version="1.0" encoding="utf-8"?>
<p:tagLst xmlns:p="http://schemas.openxmlformats.org/presentationml/2006/main">
  <p:tag name="TIMING" val="|0.5|3.3|0.4"/>
</p:tagLst>
</file>

<file path=ppt/tags/tag43.xml><?xml version="1.0" encoding="utf-8"?>
<p:tagLst xmlns:p="http://schemas.openxmlformats.org/presentationml/2006/main">
  <p:tag name="TIMING" val="|0.5|3.3|0.4"/>
</p:tagLst>
</file>

<file path=ppt/tags/tag5.xml><?xml version="1.0" encoding="utf-8"?>
<p:tagLst xmlns:p="http://schemas.openxmlformats.org/presentationml/2006/main">
  <p:tag name="TIMING" val="|0.5|3.3|0.4"/>
</p:tagLst>
</file>

<file path=ppt/tags/tag6.xml><?xml version="1.0" encoding="utf-8"?>
<p:tagLst xmlns:p="http://schemas.openxmlformats.org/presentationml/2006/main">
  <p:tag name="TIMING" val="|0.5|3.3|0.4"/>
</p:tagLst>
</file>

<file path=ppt/tags/tag7.xml><?xml version="1.0" encoding="utf-8"?>
<p:tagLst xmlns:p="http://schemas.openxmlformats.org/presentationml/2006/main">
  <p:tag name="TIMING" val="|0.5|3.3|0.4"/>
</p:tagLst>
</file>

<file path=ppt/tags/tag8.xml><?xml version="1.0" encoding="utf-8"?>
<p:tagLst xmlns:p="http://schemas.openxmlformats.org/presentationml/2006/main">
  <p:tag name="TIMING" val="|0.5|3.3|0.4"/>
</p:tagLst>
</file>

<file path=ppt/tags/tag9.xml><?xml version="1.0" encoding="utf-8"?>
<p:tagLst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4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9335</Words>
  <Application>WPS 演示</Application>
  <PresentationFormat>全屏显示(4:3)</PresentationFormat>
  <Paragraphs>1017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36</vt:i4>
      </vt:variant>
      <vt:variant>
        <vt:lpstr>嵌入 OLE 服务器</vt:lpstr>
      </vt:variant>
      <vt:variant>
        <vt:i4>192</vt:i4>
      </vt:variant>
      <vt:variant>
        <vt:lpstr>幻灯片标题</vt:lpstr>
      </vt:variant>
      <vt:variant>
        <vt:i4>44</vt:i4>
      </vt:variant>
    </vt:vector>
  </HeadingPairs>
  <TitlesOfParts>
    <vt:vector size="283" baseType="lpstr">
      <vt:lpstr>Arial</vt:lpstr>
      <vt:lpstr>宋体</vt:lpstr>
      <vt:lpstr>Wingdings</vt:lpstr>
      <vt:lpstr>Tahoma</vt:lpstr>
      <vt:lpstr>黑体</vt:lpstr>
      <vt:lpstr>Times New Roman</vt:lpstr>
      <vt:lpstr>Wingdings</vt:lpstr>
      <vt:lpstr>Times-Roman</vt:lpstr>
      <vt:lpstr>微软雅黑</vt:lpstr>
      <vt:lpstr>Arial Unicode MS</vt:lpstr>
      <vt:lpstr>Times-Roman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3_Blueprint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1_Blueprint</vt:lpstr>
      <vt:lpstr>3_正文</vt:lpstr>
      <vt:lpstr>4_正文</vt:lpstr>
      <vt:lpstr>6_Blueprint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Visio.Drawing.15</vt:lpstr>
      <vt:lpstr>Visio.Drawing.15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天空少侠</cp:lastModifiedBy>
  <cp:revision>4887</cp:revision>
  <cp:lastPrinted>2012-06-01T03:58:00Z</cp:lastPrinted>
  <dcterms:created xsi:type="dcterms:W3CDTF">2019-01-16T03:02:00Z</dcterms:created>
  <dcterms:modified xsi:type="dcterms:W3CDTF">2019-06-13T02:51:24Z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