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6.xml" ContentType="application/vnd.openxmlformats-officedocument.theme+xml"/>
  <Override PartName="/ppt/slideLayouts/slideLayout8.xml" ContentType="application/vnd.openxmlformats-officedocument.presentationml.slideLayout+xml"/>
  <Override PartName="/ppt/theme/theme7.xml" ContentType="application/vnd.openxmlformats-officedocument.theme+xml"/>
  <Override PartName="/ppt/slideLayouts/slideLayout9.xml" ContentType="application/vnd.openxmlformats-officedocument.presentationml.slideLayout+xml"/>
  <Override PartName="/ppt/theme/theme8.xml" ContentType="application/vnd.openxmlformats-officedocument.theme+xml"/>
  <Override PartName="/ppt/slideLayouts/slideLayout10.xml" ContentType="application/vnd.openxmlformats-officedocument.presentationml.slideLayout+xml"/>
  <Override PartName="/ppt/theme/theme9.xml" ContentType="application/vnd.openxmlformats-officedocument.theme+xml"/>
  <Override PartName="/ppt/slideLayouts/slideLayout11.xml" ContentType="application/vnd.openxmlformats-officedocument.presentationml.slideLayout+xml"/>
  <Override PartName="/ppt/theme/theme10.xml" ContentType="application/vnd.openxmlformats-officedocument.theme+xml"/>
  <Override PartName="/ppt/slideLayouts/slideLayout12.xml" ContentType="application/vnd.openxmlformats-officedocument.presentationml.slideLayout+xml"/>
  <Override PartName="/ppt/theme/theme11.xml" ContentType="application/vnd.openxmlformats-officedocument.theme+xml"/>
  <Override PartName="/ppt/slideLayouts/slideLayout13.xml" ContentType="application/vnd.openxmlformats-officedocument.presentationml.slideLayout+xml"/>
  <Override PartName="/ppt/theme/theme12.xml" ContentType="application/vnd.openxmlformats-officedocument.theme+xml"/>
  <Override PartName="/ppt/slideLayouts/slideLayout14.xml" ContentType="application/vnd.openxmlformats-officedocument.presentationml.slideLayout+xml"/>
  <Override PartName="/ppt/theme/theme13.xml" ContentType="application/vnd.openxmlformats-officedocument.theme+xml"/>
  <Override PartName="/ppt/slideLayouts/slideLayout15.xml" ContentType="application/vnd.openxmlformats-officedocument.presentationml.slideLayout+xml"/>
  <Override PartName="/ppt/theme/theme14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5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16.xml" ContentType="application/vnd.openxmlformats-officedocument.theme+xml"/>
  <Override PartName="/ppt/slideLayouts/slideLayout20.xml" ContentType="application/vnd.openxmlformats-officedocument.presentationml.slideLayout+xml"/>
  <Override PartName="/ppt/theme/theme17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18.xml" ContentType="application/vnd.openxmlformats-officedocument.theme+xml"/>
  <Override PartName="/ppt/slideLayouts/slideLayout23.xml" ContentType="application/vnd.openxmlformats-officedocument.presentationml.slideLayout+xml"/>
  <Override PartName="/ppt/theme/theme19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0.xml" ContentType="application/vnd.openxmlformats-officedocument.theme+xml"/>
  <Override PartName="/ppt/slideLayouts/slideLayout26.xml" ContentType="application/vnd.openxmlformats-officedocument.presentationml.slideLayout+xml"/>
  <Override PartName="/ppt/theme/theme21.xml" ContentType="application/vnd.openxmlformats-officedocument.theme+xml"/>
  <Override PartName="/ppt/slideLayouts/slideLayout27.xml" ContentType="application/vnd.openxmlformats-officedocument.presentationml.slideLayout+xml"/>
  <Override PartName="/ppt/theme/theme2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25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26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27.xml" ContentType="application/vnd.openxmlformats-officedocument.theme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28.xml" ContentType="application/vnd.openxmlformats-officedocument.theme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theme/theme29.xml" ContentType="application/vnd.openxmlformats-officedocument.theme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30.xml" ContentType="application/vnd.openxmlformats-officedocument.theme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theme/theme31.xml" ContentType="application/vnd.openxmlformats-officedocument.theme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1" r:id="rId7"/>
    <p:sldMasterId id="2147483663" r:id="rId8"/>
    <p:sldMasterId id="2147483665" r:id="rId9"/>
    <p:sldMasterId id="2147483667" r:id="rId10"/>
    <p:sldMasterId id="2147483669" r:id="rId11"/>
    <p:sldMasterId id="2147483671" r:id="rId12"/>
    <p:sldMasterId id="2147483673" r:id="rId13"/>
    <p:sldMasterId id="2147483675" r:id="rId14"/>
    <p:sldMasterId id="2147483677" r:id="rId15"/>
    <p:sldMasterId id="2147483680" r:id="rId16"/>
    <p:sldMasterId id="2147483683" r:id="rId17"/>
    <p:sldMasterId id="2147483685" r:id="rId18"/>
    <p:sldMasterId id="2147483688" r:id="rId19"/>
    <p:sldMasterId id="2147483690" r:id="rId20"/>
    <p:sldMasterId id="2147483693" r:id="rId21"/>
    <p:sldMasterId id="2147483695" r:id="rId22"/>
    <p:sldMasterId id="2147483697" r:id="rId23"/>
    <p:sldMasterId id="2147483700" r:id="rId24"/>
    <p:sldMasterId id="2147483795" r:id="rId25"/>
    <p:sldMasterId id="2147483833" r:id="rId26"/>
    <p:sldMasterId id="2147483852" r:id="rId27"/>
    <p:sldMasterId id="2147483871" r:id="rId28"/>
    <p:sldMasterId id="2147483890" r:id="rId29"/>
    <p:sldMasterId id="2147483909" r:id="rId30"/>
    <p:sldMasterId id="2147483928" r:id="rId31"/>
    <p:sldMasterId id="2147483947" r:id="rId32"/>
  </p:sldMasterIdLst>
  <p:notesMasterIdLst>
    <p:notesMasterId r:id="rId62"/>
  </p:notesMasterIdLst>
  <p:handoutMasterIdLst>
    <p:handoutMasterId r:id="rId63"/>
  </p:handoutMasterIdLst>
  <p:sldIdLst>
    <p:sldId id="1573" r:id="rId33"/>
    <p:sldId id="1825" r:id="rId34"/>
    <p:sldId id="1827" r:id="rId35"/>
    <p:sldId id="1845" r:id="rId36"/>
    <p:sldId id="1846" r:id="rId37"/>
    <p:sldId id="1847" r:id="rId38"/>
    <p:sldId id="1848" r:id="rId39"/>
    <p:sldId id="1849" r:id="rId40"/>
    <p:sldId id="1850" r:id="rId41"/>
    <p:sldId id="1853" r:id="rId42"/>
    <p:sldId id="1851" r:id="rId43"/>
    <p:sldId id="1854" r:id="rId44"/>
    <p:sldId id="1855" r:id="rId45"/>
    <p:sldId id="1856" r:id="rId46"/>
    <p:sldId id="1857" r:id="rId47"/>
    <p:sldId id="1858" r:id="rId48"/>
    <p:sldId id="1859" r:id="rId49"/>
    <p:sldId id="1860" r:id="rId50"/>
    <p:sldId id="1861" r:id="rId51"/>
    <p:sldId id="1762" r:id="rId52"/>
    <p:sldId id="1819" r:id="rId53"/>
    <p:sldId id="1815" r:id="rId54"/>
    <p:sldId id="1818" r:id="rId55"/>
    <p:sldId id="1820" r:id="rId56"/>
    <p:sldId id="1816" r:id="rId57"/>
    <p:sldId id="1821" r:id="rId58"/>
    <p:sldId id="1822" r:id="rId59"/>
    <p:sldId id="1823" r:id="rId60"/>
    <p:sldId id="1824" r:id="rId61"/>
  </p:sldIdLst>
  <p:sldSz cx="9144000" cy="6858000" type="screen4x3"/>
  <p:notesSz cx="6797675" cy="9926638"/>
  <p:defaultTextStyle>
    <a:defPPr>
      <a:defRPr lang="en-GB"/>
    </a:defPPr>
    <a:lvl1pPr algn="l" rtl="0" fontAlgn="base">
      <a:lnSpc>
        <a:spcPct val="80000"/>
      </a:lnSpc>
      <a:spcBef>
        <a:spcPct val="20000"/>
      </a:spcBef>
      <a:spcAft>
        <a:spcPct val="0"/>
      </a:spcAft>
      <a:buClr>
        <a:schemeClr val="hlink"/>
      </a:buClr>
      <a:buSzPct val="110000"/>
      <a:buFont typeface="Wingdings" panose="05000000000000000000" pitchFamily="2" charset="2"/>
      <a:defRPr sz="20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buClr>
        <a:schemeClr val="hlink"/>
      </a:buClr>
      <a:buSzPct val="110000"/>
      <a:buFont typeface="Wingdings" panose="05000000000000000000" pitchFamily="2" charset="2"/>
      <a:defRPr sz="20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buClr>
        <a:schemeClr val="hlink"/>
      </a:buClr>
      <a:buSzPct val="110000"/>
      <a:buFont typeface="Wingdings" panose="05000000000000000000" pitchFamily="2" charset="2"/>
      <a:defRPr sz="20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buClr>
        <a:schemeClr val="hlink"/>
      </a:buClr>
      <a:buSzPct val="110000"/>
      <a:buFont typeface="Wingdings" panose="05000000000000000000" pitchFamily="2" charset="2"/>
      <a:defRPr sz="20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buClr>
        <a:schemeClr val="hlink"/>
      </a:buClr>
      <a:buSzPct val="110000"/>
      <a:buFont typeface="Wingdings" panose="05000000000000000000" pitchFamily="2" charset="2"/>
      <a:defRPr sz="20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3">
          <p15:clr>
            <a:srgbClr val="A4A3A4"/>
          </p15:clr>
        </p15:guide>
        <p15:guide id="2" pos="496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1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" initials="a" lastIdx="0" clrIdx="0"/>
  <p:cmAuthor id="2" name="yu liang" initials="yl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66"/>
    <a:srgbClr val="A50021"/>
    <a:srgbClr val="99CCFF"/>
    <a:srgbClr val="FFFF66"/>
    <a:srgbClr val="F3E7B3"/>
    <a:srgbClr val="33CC33"/>
    <a:srgbClr val="663300"/>
    <a:srgbClr val="B2BADC"/>
    <a:srgbClr val="C5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3963" autoAdjust="0"/>
  </p:normalViewPr>
  <p:slideViewPr>
    <p:cSldViewPr snapToGrid="0">
      <p:cViewPr varScale="1">
        <p:scale>
          <a:sx n="87" d="100"/>
          <a:sy n="87" d="100"/>
        </p:scale>
        <p:origin x="1474" y="77"/>
      </p:cViewPr>
      <p:guideLst>
        <p:guide orient="horz" pos="2403"/>
        <p:guide pos="49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278" y="1224"/>
      </p:cViewPr>
      <p:guideLst>
        <p:guide orient="horz" pos="3002"/>
        <p:guide pos="21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Master" Target="slideMasters/slideMaster26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2.xml"/><Relationship Id="rId42" Type="http://schemas.openxmlformats.org/officeDocument/2006/relationships/slide" Target="slides/slide10.xml"/><Relationship Id="rId47" Type="http://schemas.openxmlformats.org/officeDocument/2006/relationships/slide" Target="slides/slide15.xml"/><Relationship Id="rId50" Type="http://schemas.openxmlformats.org/officeDocument/2006/relationships/slide" Target="slides/slide18.xml"/><Relationship Id="rId55" Type="http://schemas.openxmlformats.org/officeDocument/2006/relationships/slide" Target="slides/slide23.xml"/><Relationship Id="rId63" Type="http://schemas.openxmlformats.org/officeDocument/2006/relationships/handoutMaster" Target="handoutMasters/handoutMaster1.xml"/><Relationship Id="rId68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Master" Target="slideMasters/slideMaster29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Master" Target="slideMasters/slideMaster32.xml"/><Relationship Id="rId37" Type="http://schemas.openxmlformats.org/officeDocument/2006/relationships/slide" Target="slides/slide5.xml"/><Relationship Id="rId40" Type="http://schemas.openxmlformats.org/officeDocument/2006/relationships/slide" Target="slides/slide8.xml"/><Relationship Id="rId45" Type="http://schemas.openxmlformats.org/officeDocument/2006/relationships/slide" Target="slides/slide13.xml"/><Relationship Id="rId53" Type="http://schemas.openxmlformats.org/officeDocument/2006/relationships/slide" Target="slides/slide21.xml"/><Relationship Id="rId58" Type="http://schemas.openxmlformats.org/officeDocument/2006/relationships/slide" Target="slides/slide26.xml"/><Relationship Id="rId66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29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" Target="slides/slide3.xml"/><Relationship Id="rId43" Type="http://schemas.openxmlformats.org/officeDocument/2006/relationships/slide" Target="slides/slide11.xml"/><Relationship Id="rId48" Type="http://schemas.openxmlformats.org/officeDocument/2006/relationships/slide" Target="slides/slide16.xml"/><Relationship Id="rId56" Type="http://schemas.openxmlformats.org/officeDocument/2006/relationships/slide" Target="slides/slide24.xml"/><Relationship Id="rId64" Type="http://schemas.openxmlformats.org/officeDocument/2006/relationships/commentAuthors" Target="commentAuthor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1.xml"/><Relationship Id="rId38" Type="http://schemas.openxmlformats.org/officeDocument/2006/relationships/slide" Target="slides/slide6.xml"/><Relationship Id="rId46" Type="http://schemas.openxmlformats.org/officeDocument/2006/relationships/slide" Target="slides/slide14.xml"/><Relationship Id="rId59" Type="http://schemas.openxmlformats.org/officeDocument/2006/relationships/slide" Target="slides/slide27.xml"/><Relationship Id="rId67" Type="http://schemas.openxmlformats.org/officeDocument/2006/relationships/theme" Target="theme/theme1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9.xml"/><Relationship Id="rId54" Type="http://schemas.openxmlformats.org/officeDocument/2006/relationships/slide" Target="slides/slide22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" Target="slides/slide4.xml"/><Relationship Id="rId49" Type="http://schemas.openxmlformats.org/officeDocument/2006/relationships/slide" Target="slides/slide17.xml"/><Relationship Id="rId57" Type="http://schemas.openxmlformats.org/officeDocument/2006/relationships/slide" Target="slides/slide25.xml"/><Relationship Id="rId10" Type="http://schemas.openxmlformats.org/officeDocument/2006/relationships/slideMaster" Target="slideMasters/slideMaster10.xml"/><Relationship Id="rId31" Type="http://schemas.openxmlformats.org/officeDocument/2006/relationships/slideMaster" Target="slideMasters/slideMaster31.xml"/><Relationship Id="rId44" Type="http://schemas.openxmlformats.org/officeDocument/2006/relationships/slide" Target="slides/slide12.xml"/><Relationship Id="rId52" Type="http://schemas.openxmlformats.org/officeDocument/2006/relationships/slide" Target="slides/slide20.xml"/><Relationship Id="rId60" Type="http://schemas.openxmlformats.org/officeDocument/2006/relationships/slide" Target="slides/slide28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15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12" Type="http://schemas.openxmlformats.org/officeDocument/2006/relationships/image" Target="../media/image14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11" Type="http://schemas.openxmlformats.org/officeDocument/2006/relationships/image" Target="../media/image13.wmf"/><Relationship Id="rId5" Type="http://schemas.openxmlformats.org/officeDocument/2006/relationships/image" Target="../media/image7.wmf"/><Relationship Id="rId15" Type="http://schemas.openxmlformats.org/officeDocument/2006/relationships/image" Target="../media/image17.wmf"/><Relationship Id="rId10" Type="http://schemas.openxmlformats.org/officeDocument/2006/relationships/image" Target="../media/image12.wmf"/><Relationship Id="rId4" Type="http://schemas.openxmlformats.org/officeDocument/2006/relationships/image" Target="../media/image6.wmf"/><Relationship Id="rId9" Type="http://schemas.openxmlformats.org/officeDocument/2006/relationships/image" Target="../media/image11.wmf"/><Relationship Id="rId14" Type="http://schemas.openxmlformats.org/officeDocument/2006/relationships/image" Target="../media/image16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image" Target="../media/image92.wmf"/><Relationship Id="rId7" Type="http://schemas.openxmlformats.org/officeDocument/2006/relationships/image" Target="../media/image96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Relationship Id="rId9" Type="http://schemas.openxmlformats.org/officeDocument/2006/relationships/image" Target="../media/image9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7" Type="http://schemas.openxmlformats.org/officeDocument/2006/relationships/image" Target="../media/image108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6" Type="http://schemas.openxmlformats.org/officeDocument/2006/relationships/image" Target="../media/image107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6" Type="http://schemas.openxmlformats.org/officeDocument/2006/relationships/image" Target="../media/image121.wmf"/><Relationship Id="rId5" Type="http://schemas.openxmlformats.org/officeDocument/2006/relationships/image" Target="../media/image120.wmf"/><Relationship Id="rId4" Type="http://schemas.openxmlformats.org/officeDocument/2006/relationships/image" Target="../media/image119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3" Type="http://schemas.openxmlformats.org/officeDocument/2006/relationships/image" Target="../media/image124.wmf"/><Relationship Id="rId7" Type="http://schemas.openxmlformats.org/officeDocument/2006/relationships/image" Target="../media/image127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Relationship Id="rId6" Type="http://schemas.openxmlformats.org/officeDocument/2006/relationships/image" Target="../media/image126.wmf"/><Relationship Id="rId5" Type="http://schemas.openxmlformats.org/officeDocument/2006/relationships/image" Target="../media/image118.wmf"/><Relationship Id="rId10" Type="http://schemas.openxmlformats.org/officeDocument/2006/relationships/image" Target="../media/image130.wmf"/><Relationship Id="rId4" Type="http://schemas.openxmlformats.org/officeDocument/2006/relationships/image" Target="../media/image125.wmf"/><Relationship Id="rId9" Type="http://schemas.openxmlformats.org/officeDocument/2006/relationships/image" Target="../media/image12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Relationship Id="rId4" Type="http://schemas.openxmlformats.org/officeDocument/2006/relationships/image" Target="../media/image135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wmf"/><Relationship Id="rId1" Type="http://schemas.openxmlformats.org/officeDocument/2006/relationships/image" Target="../media/image13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Relationship Id="rId5" Type="http://schemas.openxmlformats.org/officeDocument/2006/relationships/image" Target="../media/image146.wmf"/><Relationship Id="rId4" Type="http://schemas.openxmlformats.org/officeDocument/2006/relationships/image" Target="../media/image14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10" Type="http://schemas.openxmlformats.org/officeDocument/2006/relationships/image" Target="../media/image39.wmf"/><Relationship Id="rId4" Type="http://schemas.openxmlformats.org/officeDocument/2006/relationships/image" Target="../media/image33.wmf"/><Relationship Id="rId9" Type="http://schemas.openxmlformats.org/officeDocument/2006/relationships/image" Target="../media/image38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image" Target="../media/image46.wmf"/><Relationship Id="rId18" Type="http://schemas.openxmlformats.org/officeDocument/2006/relationships/image" Target="../media/image51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12" Type="http://schemas.openxmlformats.org/officeDocument/2006/relationships/image" Target="../media/image45.wmf"/><Relationship Id="rId17" Type="http://schemas.openxmlformats.org/officeDocument/2006/relationships/image" Target="../media/image50.wmf"/><Relationship Id="rId2" Type="http://schemas.openxmlformats.org/officeDocument/2006/relationships/image" Target="../media/image12.wmf"/><Relationship Id="rId16" Type="http://schemas.openxmlformats.org/officeDocument/2006/relationships/image" Target="../media/image49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11" Type="http://schemas.openxmlformats.org/officeDocument/2006/relationships/image" Target="../media/image44.wmf"/><Relationship Id="rId5" Type="http://schemas.openxmlformats.org/officeDocument/2006/relationships/image" Target="../media/image15.wmf"/><Relationship Id="rId15" Type="http://schemas.openxmlformats.org/officeDocument/2006/relationships/image" Target="../media/image48.wmf"/><Relationship Id="rId10" Type="http://schemas.openxmlformats.org/officeDocument/2006/relationships/image" Target="../media/image43.wmf"/><Relationship Id="rId19" Type="http://schemas.openxmlformats.org/officeDocument/2006/relationships/image" Target="../media/image52.wmf"/><Relationship Id="rId4" Type="http://schemas.openxmlformats.org/officeDocument/2006/relationships/image" Target="../media/image14.wmf"/><Relationship Id="rId9" Type="http://schemas.openxmlformats.org/officeDocument/2006/relationships/image" Target="../media/image42.wmf"/><Relationship Id="rId14" Type="http://schemas.openxmlformats.org/officeDocument/2006/relationships/image" Target="../media/image47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image" Target="../media/image66.wmf"/><Relationship Id="rId18" Type="http://schemas.openxmlformats.org/officeDocument/2006/relationships/image" Target="../media/image71.wmf"/><Relationship Id="rId3" Type="http://schemas.openxmlformats.org/officeDocument/2006/relationships/image" Target="../media/image56.wmf"/><Relationship Id="rId21" Type="http://schemas.openxmlformats.org/officeDocument/2006/relationships/image" Target="../media/image13.wmf"/><Relationship Id="rId7" Type="http://schemas.openxmlformats.org/officeDocument/2006/relationships/image" Target="../media/image60.wmf"/><Relationship Id="rId12" Type="http://schemas.openxmlformats.org/officeDocument/2006/relationships/image" Target="../media/image65.wmf"/><Relationship Id="rId17" Type="http://schemas.openxmlformats.org/officeDocument/2006/relationships/image" Target="../media/image70.wmf"/><Relationship Id="rId25" Type="http://schemas.openxmlformats.org/officeDocument/2006/relationships/image" Target="../media/image17.wmf"/><Relationship Id="rId2" Type="http://schemas.openxmlformats.org/officeDocument/2006/relationships/image" Target="../media/image55.wmf"/><Relationship Id="rId16" Type="http://schemas.openxmlformats.org/officeDocument/2006/relationships/image" Target="../media/image69.wmf"/><Relationship Id="rId20" Type="http://schemas.openxmlformats.org/officeDocument/2006/relationships/image" Target="../media/image12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11" Type="http://schemas.openxmlformats.org/officeDocument/2006/relationships/image" Target="../media/image64.wmf"/><Relationship Id="rId24" Type="http://schemas.openxmlformats.org/officeDocument/2006/relationships/image" Target="../media/image16.wmf"/><Relationship Id="rId5" Type="http://schemas.openxmlformats.org/officeDocument/2006/relationships/image" Target="../media/image58.wmf"/><Relationship Id="rId15" Type="http://schemas.openxmlformats.org/officeDocument/2006/relationships/image" Target="../media/image68.wmf"/><Relationship Id="rId23" Type="http://schemas.openxmlformats.org/officeDocument/2006/relationships/image" Target="../media/image15.wmf"/><Relationship Id="rId10" Type="http://schemas.openxmlformats.org/officeDocument/2006/relationships/image" Target="../media/image63.wmf"/><Relationship Id="rId19" Type="http://schemas.openxmlformats.org/officeDocument/2006/relationships/image" Target="../media/image11.wmf"/><Relationship Id="rId4" Type="http://schemas.openxmlformats.org/officeDocument/2006/relationships/image" Target="../media/image57.wmf"/><Relationship Id="rId9" Type="http://schemas.openxmlformats.org/officeDocument/2006/relationships/image" Target="../media/image62.wmf"/><Relationship Id="rId14" Type="http://schemas.openxmlformats.org/officeDocument/2006/relationships/image" Target="../media/image67.wmf"/><Relationship Id="rId22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image" Target="../media/image76.wmf"/><Relationship Id="rId7" Type="http://schemas.openxmlformats.org/officeDocument/2006/relationships/image" Target="../media/image80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1.wmf"/><Relationship Id="rId1" Type="http://schemas.openxmlformats.org/officeDocument/2006/relationships/image" Target="../media/image82.wmf"/><Relationship Id="rId4" Type="http://schemas.openxmlformats.org/officeDocument/2006/relationships/image" Target="../media/image8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6351" cy="496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30" tIns="45865" rIns="91730" bIns="45865" numCol="1" anchor="t" anchorCtr="0" compatLnSpc="1"/>
          <a:lstStyle>
            <a:lvl1pPr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</a:defRPr>
            </a:lvl1pPr>
          </a:lstStyle>
          <a:p>
            <a:endParaRPr lang="en-GB" altLang="zh-CN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326" y="0"/>
            <a:ext cx="2946351" cy="496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30" tIns="45865" rIns="91730" bIns="45865" numCol="1" anchor="t" anchorCtr="0" compatLnSpc="1"/>
          <a:lstStyle>
            <a:lvl1pPr algn="r"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</a:defRPr>
            </a:lvl1pPr>
          </a:lstStyle>
          <a:p>
            <a:endParaRPr lang="en-GB" altLang="zh-CN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9990"/>
            <a:ext cx="2946351" cy="496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30" tIns="45865" rIns="91730" bIns="45865" numCol="1" anchor="b" anchorCtr="0" compatLnSpc="1"/>
          <a:lstStyle>
            <a:lvl1pPr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</a:defRPr>
            </a:lvl1pPr>
          </a:lstStyle>
          <a:p>
            <a:endParaRPr lang="en-GB" altLang="zh-CN" dirty="0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326" y="9429990"/>
            <a:ext cx="2946351" cy="496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30" tIns="45865" rIns="91730" bIns="45865" numCol="1" anchor="b" anchorCtr="0" compatLnSpc="1"/>
          <a:lstStyle>
            <a:lvl1pPr algn="r"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</a:defRPr>
            </a:lvl1pPr>
          </a:lstStyle>
          <a:p>
            <a:fld id="{04B1BBDE-B584-4E57-AB4C-49E9EEBA4966}" type="slidenum">
              <a:rPr lang="zh-CN" altLang="en-GB"/>
              <a:t>‹#›</a:t>
            </a:fld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3541426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6351" cy="496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30" tIns="45865" rIns="91730" bIns="45865" numCol="1" anchor="t" anchorCtr="0" compatLnSpc="1"/>
          <a:lstStyle>
            <a:lvl1pPr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latin typeface="Times New Roman" panose="02020603050405020304" pitchFamily="18" charset="0"/>
              </a:defRPr>
            </a:lvl1pPr>
          </a:lstStyle>
          <a:p>
            <a:endParaRPr lang="en-GB" altLang="zh-CN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326" y="0"/>
            <a:ext cx="2946351" cy="496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30" tIns="45865" rIns="91730" bIns="45865" numCol="1" anchor="t" anchorCtr="0" compatLnSpc="1"/>
          <a:lstStyle>
            <a:lvl1pPr algn="r"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latin typeface="Times New Roman" panose="02020603050405020304" pitchFamily="18" charset="0"/>
              </a:defRPr>
            </a:lvl1pPr>
          </a:lstStyle>
          <a:p>
            <a:endParaRPr lang="en-GB" altLang="zh-CN" dirty="0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093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571" y="4715788"/>
            <a:ext cx="4984536" cy="4466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30" tIns="45865" rIns="91730" bIns="45865" numCol="1" anchor="t" anchorCtr="0" compatLnSpc="1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9990"/>
            <a:ext cx="2946351" cy="496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30" tIns="45865" rIns="91730" bIns="45865" numCol="1" anchor="b" anchorCtr="0" compatLnSpc="1"/>
          <a:lstStyle>
            <a:lvl1pPr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latin typeface="Times New Roman" panose="02020603050405020304" pitchFamily="18" charset="0"/>
              </a:defRPr>
            </a:lvl1pPr>
          </a:lstStyle>
          <a:p>
            <a:endParaRPr lang="en-GB" altLang="zh-CN" dirty="0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326" y="9429990"/>
            <a:ext cx="2946351" cy="496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30" tIns="45865" rIns="91730" bIns="45865" numCol="1" anchor="b" anchorCtr="0" compatLnSpc="1"/>
          <a:lstStyle>
            <a:lvl1pPr algn="r"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latin typeface="Times New Roman" panose="02020603050405020304" pitchFamily="18" charset="0"/>
              </a:defRPr>
            </a:lvl1pPr>
          </a:lstStyle>
          <a:p>
            <a:fld id="{A585629B-29FC-484D-AB0A-7C32B9D7F4DC}" type="slidenum">
              <a:rPr lang="zh-CN" altLang="en-GB"/>
              <a:t>‹#›</a:t>
            </a:fld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12677053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5629B-29FC-484D-AB0A-7C32B9D7F4DC}" type="slidenum">
              <a:rPr lang="zh-CN" altLang="en-GB" smtClean="0"/>
              <a:t>1</a:t>
            </a:fld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601593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AB2FE-11E6-4F11-A022-2ADDB419B79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E1DFDBC3-6915-423D-9890-7120EB8842C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9E5831F6-7618-4378-9F2B-1C2CB1EFFCDE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BA0AB2FE-11E6-4F11-A022-2ADDB419B79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  <a:t>‹#›</a:t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E1DFDBC3-6915-423D-9890-7120EB8842C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单击以编辑母版副标题样式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05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 sz="1200" b="1"/>
            </a:lvl1pPr>
          </a:lstStyle>
          <a:p>
            <a:pPr>
              <a:defRPr/>
            </a:pPr>
            <a:fld id="{9E5831F6-7618-4378-9F2B-1C2CB1EFFCDE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prstClr val="white"/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prstClr val="white"/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buClr>
                <a:srgbClr val="0000FF"/>
              </a:buClr>
              <a:defRPr/>
            </a:pPr>
            <a:fld id="{CBEB8B4C-B52F-4AD1-9447-FC453662294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  <a:t>‹#›</a:t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hasCustomPrompt="1"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 hasCustomPrompt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单击以编辑母版副标题样式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05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prstClr val="white"/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prstClr val="white"/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buClr>
                <a:srgbClr val="0000FF"/>
              </a:buClr>
              <a:defRPr/>
            </a:pPr>
            <a:fld id="{CBEB8B4C-B52F-4AD1-9447-FC453662294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 sz="1200" b="1"/>
            </a:lvl1pPr>
          </a:lstStyle>
          <a:p>
            <a:pPr>
              <a:defRPr/>
            </a:pPr>
            <a:fld id="{9E5831F6-7618-4378-9F2B-1C2CB1EFFCDE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  <a:t>‹#›</a:t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hasCustomPrompt="1"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prstClr val="white"/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prstClr val="white"/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buClr>
                <a:srgbClr val="0000FF"/>
              </a:buClr>
              <a:defRPr/>
            </a:pPr>
            <a:fld id="{CBEB8B4C-B52F-4AD1-9447-FC453662294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 hasCustomPrompt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E1DFDBC3-6915-423D-9890-7120EB8842C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9E5831F6-7618-4378-9F2B-1C2CB1EFFCDE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  <a:t>‹#›</a:t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n-GB" altLang="zh-CN" sz="3200" dirty="0">
              <a:solidFill>
                <a:prstClr val="white"/>
              </a:solidFill>
              <a:effectLst/>
            </a:endParaRPr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CDD1A4DF-909F-44D2-8987-2A05DEA0EA6F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9E5831F6-7618-4378-9F2B-1C2CB1EFFCDE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E1DFDBC3-6915-423D-9890-7120EB8842C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  <a:t>‹#›</a:t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n-GB" altLang="zh-CN" sz="3200" dirty="0">
              <a:solidFill>
                <a:prstClr val="white"/>
              </a:solidFill>
              <a:effectLst/>
            </a:endParaRPr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CDD1A4DF-909F-44D2-8987-2A05DEA0EA6F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BA0AB2FE-11E6-4F11-A022-2ADDB419B79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prstClr val="white"/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prstClr val="white"/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0000FF"/>
              </a:buClr>
              <a:buSzPct val="110000"/>
              <a:buFont typeface="Wingdings" panose="05000000000000000000" pitchFamily="2" charset="2"/>
              <a:buNone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828FDDD0-5F45-43C3-906A-3CEF35DB3A3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E1DFDBC3-6915-423D-9890-7120EB8842C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n-GB" altLang="zh-CN" sz="3200" dirty="0">
              <a:solidFill>
                <a:prstClr val="white"/>
              </a:solidFill>
              <a:effectLst/>
            </a:endParaRPr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CDD1A4DF-909F-44D2-8987-2A05DEA0EA6F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E1DFDBC3-6915-423D-9890-7120EB8842C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E1DFDBC3-6915-423D-9890-7120EB8842C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n-GB" altLang="zh-CN" sz="3200" dirty="0">
              <a:solidFill>
                <a:prstClr val="white"/>
              </a:solidFill>
              <a:effectLst/>
            </a:endParaRPr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CDD1A4DF-909F-44D2-8987-2A05DEA0EA6F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FDBC3-6915-423D-9890-7120EB8842C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E1DFDBC3-6915-423D-9890-7120EB8842C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E1DFDBC3-6915-423D-9890-7120EB8842C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n-GB" altLang="zh-CN" sz="3200" dirty="0">
              <a:solidFill>
                <a:prstClr val="white"/>
              </a:solidFill>
              <a:effectLst/>
            </a:endParaRPr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pPr>
              <a:buClr>
                <a:srgbClr val="0000FF"/>
              </a:buClr>
              <a:defRPr/>
            </a:pPr>
            <a:fld id="{CDD1A4DF-909F-44D2-8987-2A05DEA0EA6F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BA0AB2FE-11E6-4F11-A022-2ADDB419B79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9E5831F6-7618-4378-9F2B-1C2CB1EFFCDE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FDBC3-6915-423D-9890-7120EB8842C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  <a:t>‹#›</a:t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AB2FE-11E6-4F11-A022-2ADDB419B79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9E5831F6-7618-4378-9F2B-1C2CB1EFFCDE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  <a:t>‹#›</a:t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BA0AB2FE-11E6-4F11-A022-2ADDB419B79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单击以编辑母版副标题样式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05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620"/>
            <a:ext cx="8229600" cy="1143000"/>
          </a:xfrm>
        </p:spPr>
        <p:txBody>
          <a:bodyPr/>
          <a:lstStyle>
            <a:lvl1pPr>
              <a:defRPr b="1" baseline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32756"/>
            <a:ext cx="8229600" cy="5275994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508750"/>
            <a:ext cx="2133600" cy="365125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buClr>
                <a:srgbClr val="0000FF"/>
              </a:buClr>
              <a:defRPr/>
            </a:pPr>
            <a:fld id="{97E04412-9F73-4297-BB56-C8E33CC1CA3B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 sz="1200" b="1"/>
            </a:lvl1pPr>
          </a:lstStyle>
          <a:p>
            <a:pPr>
              <a:defRPr/>
            </a:pPr>
            <a:fld id="{9E5831F6-7618-4378-9F2B-1C2CB1EFFCDE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  <a:t>‹#›</a:t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hasCustomPrompt="1"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 hasCustomPrompt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AB2FE-11E6-4F11-A022-2ADDB419B79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9E5831F6-7618-4378-9F2B-1C2CB1EFFCDE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AB2FE-11E6-4F11-A022-2ADDB419B79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  <a:t>‹#›</a:t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1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2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3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4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5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theme" Target="../theme/theme15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.png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theme" Target="../theme/theme16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png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20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theme" Target="../theme/theme18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.png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23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theme" Target="../theme/theme20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.png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6.xml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7.xml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theme" Target="../theme/theme2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.png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39.xml"/><Relationship Id="rId19" Type="http://schemas.openxmlformats.org/officeDocument/2006/relationships/theme" Target="../theme/theme24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1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17" Type="http://schemas.openxmlformats.org/officeDocument/2006/relationships/slideLayout" Target="../slideLayouts/slideLayout64.xml"/><Relationship Id="rId2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63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57.xml"/><Relationship Id="rId19" Type="http://schemas.openxmlformats.org/officeDocument/2006/relationships/theme" Target="../theme/theme25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61.xml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18" Type="http://schemas.openxmlformats.org/officeDocument/2006/relationships/slideLayout" Target="../slideLayouts/slideLayout83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17" Type="http://schemas.openxmlformats.org/officeDocument/2006/relationships/slideLayout" Target="../slideLayouts/slideLayout82.xml"/><Relationship Id="rId2" Type="http://schemas.openxmlformats.org/officeDocument/2006/relationships/slideLayout" Target="../slideLayouts/slideLayout67.xml"/><Relationship Id="rId16" Type="http://schemas.openxmlformats.org/officeDocument/2006/relationships/slideLayout" Target="../slideLayouts/slideLayout81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5.xml"/><Relationship Id="rId19" Type="http://schemas.openxmlformats.org/officeDocument/2006/relationships/theme" Target="../theme/theme26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9.xml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slideLayout" Target="../slideLayouts/slideLayout96.xml"/><Relationship Id="rId18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17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85.xml"/><Relationship Id="rId16" Type="http://schemas.openxmlformats.org/officeDocument/2006/relationships/slideLayout" Target="../slideLayouts/slideLayout99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5" Type="http://schemas.openxmlformats.org/officeDocument/2006/relationships/slideLayout" Target="../slideLayouts/slideLayout98.xml"/><Relationship Id="rId10" Type="http://schemas.openxmlformats.org/officeDocument/2006/relationships/slideLayout" Target="../slideLayouts/slideLayout93.xml"/><Relationship Id="rId19" Type="http://schemas.openxmlformats.org/officeDocument/2006/relationships/theme" Target="../theme/theme27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Relationship Id="rId14" Type="http://schemas.openxmlformats.org/officeDocument/2006/relationships/slideLayout" Target="../slideLayouts/slideLayout97.xml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9.xml"/><Relationship Id="rId13" Type="http://schemas.openxmlformats.org/officeDocument/2006/relationships/slideLayout" Target="../slideLayouts/slideLayout114.xml"/><Relationship Id="rId18" Type="http://schemas.openxmlformats.org/officeDocument/2006/relationships/slideLayout" Target="../slideLayouts/slideLayout119.xml"/><Relationship Id="rId3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108.xml"/><Relationship Id="rId12" Type="http://schemas.openxmlformats.org/officeDocument/2006/relationships/slideLayout" Target="../slideLayouts/slideLayout113.xml"/><Relationship Id="rId17" Type="http://schemas.openxmlformats.org/officeDocument/2006/relationships/slideLayout" Target="../slideLayouts/slideLayout118.xml"/><Relationship Id="rId2" Type="http://schemas.openxmlformats.org/officeDocument/2006/relationships/slideLayout" Target="../slideLayouts/slideLayout103.xml"/><Relationship Id="rId16" Type="http://schemas.openxmlformats.org/officeDocument/2006/relationships/slideLayout" Target="../slideLayouts/slideLayout117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02.xml"/><Relationship Id="rId6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106.xml"/><Relationship Id="rId15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1.xml"/><Relationship Id="rId19" Type="http://schemas.openxmlformats.org/officeDocument/2006/relationships/theme" Target="../theme/theme28.xml"/><Relationship Id="rId4" Type="http://schemas.openxmlformats.org/officeDocument/2006/relationships/slideLayout" Target="../slideLayouts/slideLayout105.xml"/><Relationship Id="rId9" Type="http://schemas.openxmlformats.org/officeDocument/2006/relationships/slideLayout" Target="../slideLayouts/slideLayout110.xml"/><Relationship Id="rId14" Type="http://schemas.openxmlformats.org/officeDocument/2006/relationships/slideLayout" Target="../slideLayouts/slideLayout115.xml"/></Relationships>
</file>

<file path=ppt/slideMasters/_rels/slideMaster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7.xml"/><Relationship Id="rId13" Type="http://schemas.openxmlformats.org/officeDocument/2006/relationships/slideLayout" Target="../slideLayouts/slideLayout132.xml"/><Relationship Id="rId18" Type="http://schemas.openxmlformats.org/officeDocument/2006/relationships/slideLayout" Target="../slideLayouts/slideLayout137.xml"/><Relationship Id="rId3" Type="http://schemas.openxmlformats.org/officeDocument/2006/relationships/slideLayout" Target="../slideLayouts/slideLayout122.xml"/><Relationship Id="rId7" Type="http://schemas.openxmlformats.org/officeDocument/2006/relationships/slideLayout" Target="../slideLayouts/slideLayout126.xml"/><Relationship Id="rId12" Type="http://schemas.openxmlformats.org/officeDocument/2006/relationships/slideLayout" Target="../slideLayouts/slideLayout131.xml"/><Relationship Id="rId17" Type="http://schemas.openxmlformats.org/officeDocument/2006/relationships/slideLayout" Target="../slideLayouts/slideLayout136.xml"/><Relationship Id="rId2" Type="http://schemas.openxmlformats.org/officeDocument/2006/relationships/slideLayout" Target="../slideLayouts/slideLayout121.xml"/><Relationship Id="rId16" Type="http://schemas.openxmlformats.org/officeDocument/2006/relationships/slideLayout" Target="../slideLayouts/slideLayout135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20.xml"/><Relationship Id="rId6" Type="http://schemas.openxmlformats.org/officeDocument/2006/relationships/slideLayout" Target="../slideLayouts/slideLayout125.xml"/><Relationship Id="rId11" Type="http://schemas.openxmlformats.org/officeDocument/2006/relationships/slideLayout" Target="../slideLayouts/slideLayout130.xml"/><Relationship Id="rId5" Type="http://schemas.openxmlformats.org/officeDocument/2006/relationships/slideLayout" Target="../slideLayouts/slideLayout124.xml"/><Relationship Id="rId15" Type="http://schemas.openxmlformats.org/officeDocument/2006/relationships/slideLayout" Target="../slideLayouts/slideLayout134.xml"/><Relationship Id="rId10" Type="http://schemas.openxmlformats.org/officeDocument/2006/relationships/slideLayout" Target="../slideLayouts/slideLayout129.xml"/><Relationship Id="rId19" Type="http://schemas.openxmlformats.org/officeDocument/2006/relationships/theme" Target="../theme/theme29.xml"/><Relationship Id="rId4" Type="http://schemas.openxmlformats.org/officeDocument/2006/relationships/slideLayout" Target="../slideLayouts/slideLayout123.xml"/><Relationship Id="rId9" Type="http://schemas.openxmlformats.org/officeDocument/2006/relationships/slideLayout" Target="../slideLayouts/slideLayout128.xml"/><Relationship Id="rId14" Type="http://schemas.openxmlformats.org/officeDocument/2006/relationships/slideLayout" Target="../slideLayouts/slideLayout13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5.xml"/><Relationship Id="rId13" Type="http://schemas.openxmlformats.org/officeDocument/2006/relationships/slideLayout" Target="../slideLayouts/slideLayout150.xml"/><Relationship Id="rId18" Type="http://schemas.openxmlformats.org/officeDocument/2006/relationships/slideLayout" Target="../slideLayouts/slideLayout155.xml"/><Relationship Id="rId3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44.xml"/><Relationship Id="rId12" Type="http://schemas.openxmlformats.org/officeDocument/2006/relationships/slideLayout" Target="../slideLayouts/slideLayout149.xml"/><Relationship Id="rId17" Type="http://schemas.openxmlformats.org/officeDocument/2006/relationships/slideLayout" Target="../slideLayouts/slideLayout154.xml"/><Relationship Id="rId2" Type="http://schemas.openxmlformats.org/officeDocument/2006/relationships/slideLayout" Target="../slideLayouts/slideLayout139.xml"/><Relationship Id="rId16" Type="http://schemas.openxmlformats.org/officeDocument/2006/relationships/slideLayout" Target="../slideLayouts/slideLayout153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38.xml"/><Relationship Id="rId6" Type="http://schemas.openxmlformats.org/officeDocument/2006/relationships/slideLayout" Target="../slideLayouts/slideLayout143.xml"/><Relationship Id="rId11" Type="http://schemas.openxmlformats.org/officeDocument/2006/relationships/slideLayout" Target="../slideLayouts/slideLayout148.xml"/><Relationship Id="rId5" Type="http://schemas.openxmlformats.org/officeDocument/2006/relationships/slideLayout" Target="../slideLayouts/slideLayout142.xml"/><Relationship Id="rId15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47.xml"/><Relationship Id="rId19" Type="http://schemas.openxmlformats.org/officeDocument/2006/relationships/theme" Target="../theme/theme30.xml"/><Relationship Id="rId4" Type="http://schemas.openxmlformats.org/officeDocument/2006/relationships/slideLayout" Target="../slideLayouts/slideLayout141.xml"/><Relationship Id="rId9" Type="http://schemas.openxmlformats.org/officeDocument/2006/relationships/slideLayout" Target="../slideLayouts/slideLayout146.xml"/><Relationship Id="rId14" Type="http://schemas.openxmlformats.org/officeDocument/2006/relationships/slideLayout" Target="../slideLayouts/slideLayout151.xml"/></Relationships>
</file>

<file path=ppt/slideMasters/_rels/slideMaster3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3.xml"/><Relationship Id="rId13" Type="http://schemas.openxmlformats.org/officeDocument/2006/relationships/slideLayout" Target="../slideLayouts/slideLayout168.xml"/><Relationship Id="rId1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58.xml"/><Relationship Id="rId7" Type="http://schemas.openxmlformats.org/officeDocument/2006/relationships/slideLayout" Target="../slideLayouts/slideLayout162.xml"/><Relationship Id="rId12" Type="http://schemas.openxmlformats.org/officeDocument/2006/relationships/slideLayout" Target="../slideLayouts/slideLayout167.xml"/><Relationship Id="rId17" Type="http://schemas.openxmlformats.org/officeDocument/2006/relationships/slideLayout" Target="../slideLayouts/slideLayout172.xml"/><Relationship Id="rId2" Type="http://schemas.openxmlformats.org/officeDocument/2006/relationships/slideLayout" Target="../slideLayouts/slideLayout157.xml"/><Relationship Id="rId16" Type="http://schemas.openxmlformats.org/officeDocument/2006/relationships/slideLayout" Target="../slideLayouts/slideLayout171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56.xml"/><Relationship Id="rId6" Type="http://schemas.openxmlformats.org/officeDocument/2006/relationships/slideLayout" Target="../slideLayouts/slideLayout161.xml"/><Relationship Id="rId11" Type="http://schemas.openxmlformats.org/officeDocument/2006/relationships/slideLayout" Target="../slideLayouts/slideLayout166.xml"/><Relationship Id="rId5" Type="http://schemas.openxmlformats.org/officeDocument/2006/relationships/slideLayout" Target="../slideLayouts/slideLayout160.xml"/><Relationship Id="rId1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65.xml"/><Relationship Id="rId19" Type="http://schemas.openxmlformats.org/officeDocument/2006/relationships/theme" Target="../theme/theme31.xml"/><Relationship Id="rId4" Type="http://schemas.openxmlformats.org/officeDocument/2006/relationships/slideLayout" Target="../slideLayouts/slideLayout159.xml"/><Relationship Id="rId9" Type="http://schemas.openxmlformats.org/officeDocument/2006/relationships/slideLayout" Target="../slideLayouts/slideLayout164.xml"/><Relationship Id="rId14" Type="http://schemas.openxmlformats.org/officeDocument/2006/relationships/slideLayout" Target="../slideLayouts/slideLayout169.xml"/></Relationships>
</file>

<file path=ppt/slideMasters/_rels/slideMaster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1.xml"/><Relationship Id="rId13" Type="http://schemas.openxmlformats.org/officeDocument/2006/relationships/slideLayout" Target="../slideLayouts/slideLayout186.xml"/><Relationship Id="rId18" Type="http://schemas.openxmlformats.org/officeDocument/2006/relationships/slideLayout" Target="../slideLayouts/slideLayout191.xml"/><Relationship Id="rId3" Type="http://schemas.openxmlformats.org/officeDocument/2006/relationships/slideLayout" Target="../slideLayouts/slideLayout176.xml"/><Relationship Id="rId7" Type="http://schemas.openxmlformats.org/officeDocument/2006/relationships/slideLayout" Target="../slideLayouts/slideLayout180.xml"/><Relationship Id="rId12" Type="http://schemas.openxmlformats.org/officeDocument/2006/relationships/slideLayout" Target="../slideLayouts/slideLayout185.xml"/><Relationship Id="rId17" Type="http://schemas.openxmlformats.org/officeDocument/2006/relationships/slideLayout" Target="../slideLayouts/slideLayout190.xml"/><Relationship Id="rId2" Type="http://schemas.openxmlformats.org/officeDocument/2006/relationships/slideLayout" Target="../slideLayouts/slideLayout175.xml"/><Relationship Id="rId16" Type="http://schemas.openxmlformats.org/officeDocument/2006/relationships/slideLayout" Target="../slideLayouts/slideLayout189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74.xml"/><Relationship Id="rId6" Type="http://schemas.openxmlformats.org/officeDocument/2006/relationships/slideLayout" Target="../slideLayouts/slideLayout179.xml"/><Relationship Id="rId11" Type="http://schemas.openxmlformats.org/officeDocument/2006/relationships/slideLayout" Target="../slideLayouts/slideLayout184.xml"/><Relationship Id="rId5" Type="http://schemas.openxmlformats.org/officeDocument/2006/relationships/slideLayout" Target="../slideLayouts/slideLayout178.xml"/><Relationship Id="rId15" Type="http://schemas.openxmlformats.org/officeDocument/2006/relationships/slideLayout" Target="../slideLayouts/slideLayout188.xml"/><Relationship Id="rId10" Type="http://schemas.openxmlformats.org/officeDocument/2006/relationships/slideLayout" Target="../slideLayouts/slideLayout183.xml"/><Relationship Id="rId19" Type="http://schemas.openxmlformats.org/officeDocument/2006/relationships/theme" Target="../theme/theme32.xml"/><Relationship Id="rId4" Type="http://schemas.openxmlformats.org/officeDocument/2006/relationships/slideLayout" Target="../slideLayouts/slideLayout177.xml"/><Relationship Id="rId9" Type="http://schemas.openxmlformats.org/officeDocument/2006/relationships/slideLayout" Target="../slideLayouts/slideLayout182.xml"/><Relationship Id="rId14" Type="http://schemas.openxmlformats.org/officeDocument/2006/relationships/slideLayout" Target="../slideLayouts/slideLayout18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8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9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D2FE4A3B-58DD-4FC4-B794-793A36C44F6A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D2FE4A3B-58DD-4FC4-B794-793A36C44F6A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00206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B5CEBA94-206B-4936-8FDC-6E8E2D6D4155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17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5D76BB4C-1BAF-4280-BD85-9AD0BE322CFC}" type="slidenum">
              <a:rPr lang="zh-CN" altLang="en-US">
                <a:effectLst/>
              </a:rPr>
              <a:t>‹#›</a:t>
            </a:fld>
            <a:endParaRPr lang="zh-CN" altLang="en-US"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17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5D76BB4C-1BAF-4280-BD85-9AD0BE322CFC}" type="slidenum">
              <a:rPr lang="zh-CN" altLang="en-US">
                <a:effectLst/>
              </a:rPr>
              <a:t>‹#›</a:t>
            </a:fld>
            <a:endParaRPr lang="zh-CN" altLang="en-US"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17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5D76BB4C-1BAF-4280-BD85-9AD0BE322CFC}" type="slidenum">
              <a:rPr lang="zh-CN" altLang="en-US">
                <a:effectLst/>
              </a:rPr>
              <a:t>‹#›</a:t>
            </a:fld>
            <a:endParaRPr lang="zh-CN" altLang="en-US"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B5CEBA94-206B-4936-8FDC-6E8E2D6D4155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Blip>
          <a:blip r:embed="rId4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B5CEBA94-206B-4936-8FDC-6E8E2D6D4155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Blip>
          <a:blip r:embed="rId4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536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26172E8F-9862-4C18-9BAB-24BBC29C6D0C}" type="slidenum">
              <a:rPr lang="zh-CN" altLang="en-US">
                <a:effectLst/>
              </a:rPr>
              <a:t>‹#›</a:t>
            </a:fld>
            <a:endParaRPr lang="zh-CN" altLang="en-US"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B5CEBA94-206B-4936-8FDC-6E8E2D6D4155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Blip>
          <a:blip r:embed="rId4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B5CEBA94-206B-4936-8FDC-6E8E2D6D4155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00206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D2FE4A3B-58DD-4FC4-B794-793A36C44F6A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00206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B5CEBA94-206B-4936-8FDC-6E8E2D6D4155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Blip>
          <a:blip r:embed="rId4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B5CEBA94-206B-4936-8FDC-6E8E2D6D4155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B5CEBA94-206B-4936-8FDC-6E8E2D6D4155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B5CEBA94-206B-4936-8FDC-6E8E2D6D4155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Blip>
          <a:blip r:embed="rId4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400" b="0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20"/>
        </a:buBlip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400" b="0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  <p:sldLayoutId id="2147483813" r:id="rId1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20"/>
        </a:buBlip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18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18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GB" altLang="zh-CN" dirty="0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05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 b="1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  <p:sldLayoutId id="2147483851" r:id="rId1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257175" indent="-2571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20"/>
        </a:buBlip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557530" indent="-21463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1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857250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1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200150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15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1543050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400" b="0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  <p:sldLayoutId id="2147483870" r:id="rId1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20"/>
        </a:buBlip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400" b="0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  <p:sldLayoutId id="2147483883" r:id="rId12"/>
    <p:sldLayoutId id="2147483884" r:id="rId13"/>
    <p:sldLayoutId id="2147483885" r:id="rId14"/>
    <p:sldLayoutId id="2147483886" r:id="rId15"/>
    <p:sldLayoutId id="2147483887" r:id="rId16"/>
    <p:sldLayoutId id="2147483888" r:id="rId17"/>
    <p:sldLayoutId id="2147483889" r:id="rId1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20"/>
        </a:buBlip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18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18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GB" altLang="zh-CN" dirty="0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05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 b="1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2" r:id="rId12"/>
    <p:sldLayoutId id="2147483903" r:id="rId13"/>
    <p:sldLayoutId id="2147483904" r:id="rId14"/>
    <p:sldLayoutId id="2147483905" r:id="rId15"/>
    <p:sldLayoutId id="2147483906" r:id="rId16"/>
    <p:sldLayoutId id="2147483907" r:id="rId17"/>
    <p:sldLayoutId id="2147483908" r:id="rId1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257175" indent="-2571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20"/>
        </a:buBlip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557530" indent="-21463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1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857250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1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200150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15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1543050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D2FE4A3B-58DD-4FC4-B794-793A36C44F6A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18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18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GB" altLang="zh-CN" dirty="0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05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 b="1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  <p:sldLayoutId id="2147483921" r:id="rId12"/>
    <p:sldLayoutId id="2147483922" r:id="rId13"/>
    <p:sldLayoutId id="2147483923" r:id="rId14"/>
    <p:sldLayoutId id="2147483924" r:id="rId15"/>
    <p:sldLayoutId id="2147483925" r:id="rId16"/>
    <p:sldLayoutId id="2147483926" r:id="rId17"/>
    <p:sldLayoutId id="2147483927" r:id="rId1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257175" indent="-2571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20"/>
        </a:buBlip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557530" indent="-21463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1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857250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1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200150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15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1543050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400" b="0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  <p:sldLayoutId id="2147483940" r:id="rId12"/>
    <p:sldLayoutId id="2147483941" r:id="rId13"/>
    <p:sldLayoutId id="2147483942" r:id="rId14"/>
    <p:sldLayoutId id="2147483943" r:id="rId15"/>
    <p:sldLayoutId id="2147483944" r:id="rId16"/>
    <p:sldLayoutId id="2147483945" r:id="rId17"/>
    <p:sldLayoutId id="2147483946" r:id="rId1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20"/>
        </a:buBlip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400" b="0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  <p:sldLayoutId id="2147483959" r:id="rId12"/>
    <p:sldLayoutId id="2147483960" r:id="rId13"/>
    <p:sldLayoutId id="2147483961" r:id="rId14"/>
    <p:sldLayoutId id="2147483962" r:id="rId15"/>
    <p:sldLayoutId id="2147483963" r:id="rId16"/>
    <p:sldLayoutId id="2147483964" r:id="rId17"/>
    <p:sldLayoutId id="2147483965" r:id="rId1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20"/>
        </a:buBlip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B5CEBA94-206B-4936-8FDC-6E8E2D6D4155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D2FE4A3B-58DD-4FC4-B794-793A36C44F6A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00206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D2FE4A3B-58DD-4FC4-B794-793A36C44F6A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00206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4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D2FE4A3B-58DD-4FC4-B794-793A36C44F6A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00206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D2FE4A3B-58DD-4FC4-B794-793A36C44F6A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00206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B5CEBA94-206B-4936-8FDC-6E8E2D6D4155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00206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oleObject" Target="../embeddings/oleObject29.bin"/><Relationship Id="rId18" Type="http://schemas.openxmlformats.org/officeDocument/2006/relationships/image" Target="../media/image36.wmf"/><Relationship Id="rId26" Type="http://schemas.openxmlformats.org/officeDocument/2006/relationships/oleObject" Target="../embeddings/oleObject36.bin"/><Relationship Id="rId3" Type="http://schemas.openxmlformats.org/officeDocument/2006/relationships/slideLayout" Target="../slideLayouts/slideLayout191.xml"/><Relationship Id="rId21" Type="http://schemas.openxmlformats.org/officeDocument/2006/relationships/oleObject" Target="../embeddings/oleObject33.bin"/><Relationship Id="rId7" Type="http://schemas.openxmlformats.org/officeDocument/2006/relationships/image" Target="../media/image31.wmf"/><Relationship Id="rId12" Type="http://schemas.openxmlformats.org/officeDocument/2006/relationships/image" Target="../media/image40.emf"/><Relationship Id="rId17" Type="http://schemas.openxmlformats.org/officeDocument/2006/relationships/oleObject" Target="../embeddings/oleObject31.bin"/><Relationship Id="rId25" Type="http://schemas.openxmlformats.org/officeDocument/2006/relationships/oleObject" Target="../embeddings/oleObject35.bin"/><Relationship Id="rId2" Type="http://schemas.openxmlformats.org/officeDocument/2006/relationships/tags" Target="../tags/tag9.xml"/><Relationship Id="rId16" Type="http://schemas.openxmlformats.org/officeDocument/2006/relationships/image" Target="../media/image35.wmf"/><Relationship Id="rId20" Type="http://schemas.openxmlformats.org/officeDocument/2006/relationships/image" Target="../media/image37.w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33.wmf"/><Relationship Id="rId24" Type="http://schemas.openxmlformats.org/officeDocument/2006/relationships/image" Target="../media/image39.wmf"/><Relationship Id="rId5" Type="http://schemas.openxmlformats.org/officeDocument/2006/relationships/image" Target="../media/image30.wmf"/><Relationship Id="rId15" Type="http://schemas.openxmlformats.org/officeDocument/2006/relationships/oleObject" Target="../embeddings/oleObject30.bin"/><Relationship Id="rId23" Type="http://schemas.openxmlformats.org/officeDocument/2006/relationships/oleObject" Target="../embeddings/oleObject34.bin"/><Relationship Id="rId10" Type="http://schemas.openxmlformats.org/officeDocument/2006/relationships/oleObject" Target="../embeddings/oleObject28.bin"/><Relationship Id="rId19" Type="http://schemas.openxmlformats.org/officeDocument/2006/relationships/oleObject" Target="../embeddings/oleObject32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32.wmf"/><Relationship Id="rId14" Type="http://schemas.openxmlformats.org/officeDocument/2006/relationships/image" Target="../media/image34.wmf"/><Relationship Id="rId22" Type="http://schemas.openxmlformats.org/officeDocument/2006/relationships/image" Target="../media/image38.wmf"/><Relationship Id="rId27" Type="http://schemas.openxmlformats.org/officeDocument/2006/relationships/oleObject" Target="../embeddings/oleObject37.bin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2.bin"/><Relationship Id="rId18" Type="http://schemas.openxmlformats.org/officeDocument/2006/relationships/image" Target="../media/image17.wmf"/><Relationship Id="rId26" Type="http://schemas.openxmlformats.org/officeDocument/2006/relationships/oleObject" Target="../embeddings/oleObject48.bin"/><Relationship Id="rId39" Type="http://schemas.openxmlformats.org/officeDocument/2006/relationships/oleObject" Target="../embeddings/oleObject55.bin"/><Relationship Id="rId21" Type="http://schemas.openxmlformats.org/officeDocument/2006/relationships/image" Target="../media/image41.wmf"/><Relationship Id="rId34" Type="http://schemas.openxmlformats.org/officeDocument/2006/relationships/oleObject" Target="../embeddings/oleObject52.bin"/><Relationship Id="rId42" Type="http://schemas.openxmlformats.org/officeDocument/2006/relationships/image" Target="../media/image51.wmf"/><Relationship Id="rId7" Type="http://schemas.openxmlformats.org/officeDocument/2006/relationships/oleObject" Target="../embeddings/oleObject39.bin"/><Relationship Id="rId2" Type="http://schemas.openxmlformats.org/officeDocument/2006/relationships/tags" Target="../tags/tag10.xml"/><Relationship Id="rId16" Type="http://schemas.openxmlformats.org/officeDocument/2006/relationships/image" Target="../media/image16.wmf"/><Relationship Id="rId20" Type="http://schemas.openxmlformats.org/officeDocument/2006/relationships/oleObject" Target="../embeddings/oleObject45.bin"/><Relationship Id="rId29" Type="http://schemas.openxmlformats.org/officeDocument/2006/relationships/image" Target="../media/image45.wmf"/><Relationship Id="rId41" Type="http://schemas.openxmlformats.org/officeDocument/2006/relationships/oleObject" Target="../embeddings/oleObject56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41.bin"/><Relationship Id="rId24" Type="http://schemas.openxmlformats.org/officeDocument/2006/relationships/oleObject" Target="../embeddings/oleObject47.bin"/><Relationship Id="rId32" Type="http://schemas.openxmlformats.org/officeDocument/2006/relationships/oleObject" Target="../embeddings/oleObject51.bin"/><Relationship Id="rId37" Type="http://schemas.openxmlformats.org/officeDocument/2006/relationships/image" Target="../media/image49.wmf"/><Relationship Id="rId40" Type="http://schemas.openxmlformats.org/officeDocument/2006/relationships/image" Target="../media/image50.wmf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23" Type="http://schemas.openxmlformats.org/officeDocument/2006/relationships/image" Target="../media/image42.wmf"/><Relationship Id="rId28" Type="http://schemas.openxmlformats.org/officeDocument/2006/relationships/oleObject" Target="../embeddings/oleObject49.bin"/><Relationship Id="rId36" Type="http://schemas.openxmlformats.org/officeDocument/2006/relationships/oleObject" Target="../embeddings/oleObject53.bin"/><Relationship Id="rId10" Type="http://schemas.openxmlformats.org/officeDocument/2006/relationships/image" Target="../media/image13.wmf"/><Relationship Id="rId19" Type="http://schemas.openxmlformats.org/officeDocument/2006/relationships/image" Target="../media/image53.emf"/><Relationship Id="rId31" Type="http://schemas.openxmlformats.org/officeDocument/2006/relationships/image" Target="../media/image46.wmf"/><Relationship Id="rId44" Type="http://schemas.openxmlformats.org/officeDocument/2006/relationships/image" Target="../media/image52.wmf"/><Relationship Id="rId4" Type="http://schemas.openxmlformats.org/officeDocument/2006/relationships/image" Target="../media/image18.e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15.wmf"/><Relationship Id="rId22" Type="http://schemas.openxmlformats.org/officeDocument/2006/relationships/oleObject" Target="../embeddings/oleObject46.bin"/><Relationship Id="rId27" Type="http://schemas.openxmlformats.org/officeDocument/2006/relationships/image" Target="../media/image44.wmf"/><Relationship Id="rId30" Type="http://schemas.openxmlformats.org/officeDocument/2006/relationships/oleObject" Target="../embeddings/oleObject50.bin"/><Relationship Id="rId35" Type="http://schemas.openxmlformats.org/officeDocument/2006/relationships/image" Target="../media/image48.wmf"/><Relationship Id="rId43" Type="http://schemas.openxmlformats.org/officeDocument/2006/relationships/oleObject" Target="../embeddings/oleObject57.bin"/><Relationship Id="rId8" Type="http://schemas.openxmlformats.org/officeDocument/2006/relationships/image" Target="../media/image12.wmf"/><Relationship Id="rId3" Type="http://schemas.openxmlformats.org/officeDocument/2006/relationships/slideLayout" Target="../slideLayouts/slideLayout191.xml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44.bin"/><Relationship Id="rId25" Type="http://schemas.openxmlformats.org/officeDocument/2006/relationships/image" Target="../media/image43.wmf"/><Relationship Id="rId33" Type="http://schemas.openxmlformats.org/officeDocument/2006/relationships/image" Target="../media/image47.wmf"/><Relationship Id="rId38" Type="http://schemas.openxmlformats.org/officeDocument/2006/relationships/oleObject" Target="../embeddings/oleObject54.bin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wmf"/><Relationship Id="rId18" Type="http://schemas.openxmlformats.org/officeDocument/2006/relationships/oleObject" Target="../embeddings/oleObject65.bin"/><Relationship Id="rId26" Type="http://schemas.openxmlformats.org/officeDocument/2006/relationships/oleObject" Target="../embeddings/oleObject69.bin"/><Relationship Id="rId39" Type="http://schemas.openxmlformats.org/officeDocument/2006/relationships/image" Target="../media/image70.wmf"/><Relationship Id="rId21" Type="http://schemas.openxmlformats.org/officeDocument/2006/relationships/image" Target="../media/image62.wmf"/><Relationship Id="rId34" Type="http://schemas.openxmlformats.org/officeDocument/2006/relationships/oleObject" Target="../embeddings/oleObject72.bin"/><Relationship Id="rId42" Type="http://schemas.openxmlformats.org/officeDocument/2006/relationships/image" Target="../media/image18.emf"/><Relationship Id="rId47" Type="http://schemas.openxmlformats.org/officeDocument/2006/relationships/oleObject" Target="../embeddings/oleObject78.bin"/><Relationship Id="rId50" Type="http://schemas.openxmlformats.org/officeDocument/2006/relationships/image" Target="../media/image14.wmf"/><Relationship Id="rId55" Type="http://schemas.openxmlformats.org/officeDocument/2006/relationships/oleObject" Target="../embeddings/oleObject82.bin"/><Relationship Id="rId7" Type="http://schemas.openxmlformats.org/officeDocument/2006/relationships/image" Target="../media/image55.wmf"/><Relationship Id="rId2" Type="http://schemas.openxmlformats.org/officeDocument/2006/relationships/tags" Target="../tags/tag11.xml"/><Relationship Id="rId16" Type="http://schemas.openxmlformats.org/officeDocument/2006/relationships/oleObject" Target="../embeddings/oleObject64.bin"/><Relationship Id="rId29" Type="http://schemas.openxmlformats.org/officeDocument/2006/relationships/image" Target="../media/image66.wmf"/><Relationship Id="rId11" Type="http://schemas.openxmlformats.org/officeDocument/2006/relationships/image" Target="../media/image57.wmf"/><Relationship Id="rId24" Type="http://schemas.openxmlformats.org/officeDocument/2006/relationships/oleObject" Target="../embeddings/oleObject68.bin"/><Relationship Id="rId32" Type="http://schemas.openxmlformats.org/officeDocument/2006/relationships/image" Target="../media/image72.emf"/><Relationship Id="rId37" Type="http://schemas.openxmlformats.org/officeDocument/2006/relationships/image" Target="../media/image69.wmf"/><Relationship Id="rId40" Type="http://schemas.openxmlformats.org/officeDocument/2006/relationships/oleObject" Target="../embeddings/oleObject75.bin"/><Relationship Id="rId45" Type="http://schemas.openxmlformats.org/officeDocument/2006/relationships/oleObject" Target="../embeddings/oleObject77.bin"/><Relationship Id="rId53" Type="http://schemas.openxmlformats.org/officeDocument/2006/relationships/oleObject" Target="../embeddings/oleObject81.bin"/><Relationship Id="rId5" Type="http://schemas.openxmlformats.org/officeDocument/2006/relationships/image" Target="../media/image54.wmf"/><Relationship Id="rId10" Type="http://schemas.openxmlformats.org/officeDocument/2006/relationships/oleObject" Target="../embeddings/oleObject61.bin"/><Relationship Id="rId19" Type="http://schemas.openxmlformats.org/officeDocument/2006/relationships/image" Target="../media/image61.wmf"/><Relationship Id="rId31" Type="http://schemas.openxmlformats.org/officeDocument/2006/relationships/image" Target="../media/image67.wmf"/><Relationship Id="rId44" Type="http://schemas.openxmlformats.org/officeDocument/2006/relationships/image" Target="../media/image11.wmf"/><Relationship Id="rId52" Type="http://schemas.openxmlformats.org/officeDocument/2006/relationships/image" Target="../media/image15.wmf"/><Relationship Id="rId4" Type="http://schemas.openxmlformats.org/officeDocument/2006/relationships/oleObject" Target="../embeddings/oleObject58.bin"/><Relationship Id="rId9" Type="http://schemas.openxmlformats.org/officeDocument/2006/relationships/image" Target="../media/image56.wmf"/><Relationship Id="rId14" Type="http://schemas.openxmlformats.org/officeDocument/2006/relationships/oleObject" Target="../embeddings/oleObject63.bin"/><Relationship Id="rId22" Type="http://schemas.openxmlformats.org/officeDocument/2006/relationships/oleObject" Target="../embeddings/oleObject67.bin"/><Relationship Id="rId27" Type="http://schemas.openxmlformats.org/officeDocument/2006/relationships/image" Target="../media/image65.wmf"/><Relationship Id="rId30" Type="http://schemas.openxmlformats.org/officeDocument/2006/relationships/oleObject" Target="../embeddings/oleObject71.bin"/><Relationship Id="rId35" Type="http://schemas.openxmlformats.org/officeDocument/2006/relationships/image" Target="../media/image68.wmf"/><Relationship Id="rId43" Type="http://schemas.openxmlformats.org/officeDocument/2006/relationships/oleObject" Target="../embeddings/oleObject76.bin"/><Relationship Id="rId48" Type="http://schemas.openxmlformats.org/officeDocument/2006/relationships/image" Target="../media/image13.wmf"/><Relationship Id="rId56" Type="http://schemas.openxmlformats.org/officeDocument/2006/relationships/image" Target="../media/image17.wmf"/><Relationship Id="rId8" Type="http://schemas.openxmlformats.org/officeDocument/2006/relationships/oleObject" Target="../embeddings/oleObject60.bin"/><Relationship Id="rId51" Type="http://schemas.openxmlformats.org/officeDocument/2006/relationships/oleObject" Target="../embeddings/oleObject80.bin"/><Relationship Id="rId3" Type="http://schemas.openxmlformats.org/officeDocument/2006/relationships/slideLayout" Target="../slideLayouts/slideLayout191.xml"/><Relationship Id="rId12" Type="http://schemas.openxmlformats.org/officeDocument/2006/relationships/oleObject" Target="../embeddings/oleObject62.bin"/><Relationship Id="rId17" Type="http://schemas.openxmlformats.org/officeDocument/2006/relationships/image" Target="../media/image60.wmf"/><Relationship Id="rId25" Type="http://schemas.openxmlformats.org/officeDocument/2006/relationships/image" Target="../media/image64.wmf"/><Relationship Id="rId33" Type="http://schemas.openxmlformats.org/officeDocument/2006/relationships/image" Target="../media/image73.emf"/><Relationship Id="rId38" Type="http://schemas.openxmlformats.org/officeDocument/2006/relationships/oleObject" Target="../embeddings/oleObject74.bin"/><Relationship Id="rId46" Type="http://schemas.openxmlformats.org/officeDocument/2006/relationships/image" Target="../media/image12.wmf"/><Relationship Id="rId20" Type="http://schemas.openxmlformats.org/officeDocument/2006/relationships/oleObject" Target="../embeddings/oleObject66.bin"/><Relationship Id="rId41" Type="http://schemas.openxmlformats.org/officeDocument/2006/relationships/image" Target="../media/image71.wmf"/><Relationship Id="rId54" Type="http://schemas.openxmlformats.org/officeDocument/2006/relationships/image" Target="../media/image16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59.bin"/><Relationship Id="rId15" Type="http://schemas.openxmlformats.org/officeDocument/2006/relationships/image" Target="../media/image59.wmf"/><Relationship Id="rId23" Type="http://schemas.openxmlformats.org/officeDocument/2006/relationships/image" Target="../media/image63.wmf"/><Relationship Id="rId28" Type="http://schemas.openxmlformats.org/officeDocument/2006/relationships/oleObject" Target="../embeddings/oleObject70.bin"/><Relationship Id="rId36" Type="http://schemas.openxmlformats.org/officeDocument/2006/relationships/oleObject" Target="../embeddings/oleObject73.bin"/><Relationship Id="rId49" Type="http://schemas.openxmlformats.org/officeDocument/2006/relationships/oleObject" Target="../embeddings/oleObject7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13" Type="http://schemas.openxmlformats.org/officeDocument/2006/relationships/oleObject" Target="../embeddings/oleObject88.bin"/><Relationship Id="rId18" Type="http://schemas.openxmlformats.org/officeDocument/2006/relationships/image" Target="../media/image79.wmf"/><Relationship Id="rId3" Type="http://schemas.openxmlformats.org/officeDocument/2006/relationships/slideLayout" Target="../slideLayouts/slideLayout191.xml"/><Relationship Id="rId21" Type="http://schemas.openxmlformats.org/officeDocument/2006/relationships/image" Target="../media/image80.wmf"/><Relationship Id="rId7" Type="http://schemas.openxmlformats.org/officeDocument/2006/relationships/image" Target="../media/image75.wmf"/><Relationship Id="rId12" Type="http://schemas.openxmlformats.org/officeDocument/2006/relationships/image" Target="../media/image77.wmf"/><Relationship Id="rId17" Type="http://schemas.openxmlformats.org/officeDocument/2006/relationships/oleObject" Target="../embeddings/oleObject91.bin"/><Relationship Id="rId2" Type="http://schemas.openxmlformats.org/officeDocument/2006/relationships/tags" Target="../tags/tag12.xml"/><Relationship Id="rId16" Type="http://schemas.openxmlformats.org/officeDocument/2006/relationships/image" Target="../media/image78.wmf"/><Relationship Id="rId20" Type="http://schemas.openxmlformats.org/officeDocument/2006/relationships/oleObject" Target="../embeddings/oleObject93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84.bin"/><Relationship Id="rId11" Type="http://schemas.openxmlformats.org/officeDocument/2006/relationships/oleObject" Target="../embeddings/oleObject87.bin"/><Relationship Id="rId5" Type="http://schemas.openxmlformats.org/officeDocument/2006/relationships/image" Target="../media/image74.wmf"/><Relationship Id="rId15" Type="http://schemas.openxmlformats.org/officeDocument/2006/relationships/oleObject" Target="../embeddings/oleObject90.bin"/><Relationship Id="rId23" Type="http://schemas.openxmlformats.org/officeDocument/2006/relationships/image" Target="../media/image81.wmf"/><Relationship Id="rId10" Type="http://schemas.openxmlformats.org/officeDocument/2006/relationships/oleObject" Target="../embeddings/oleObject86.bin"/><Relationship Id="rId19" Type="http://schemas.openxmlformats.org/officeDocument/2006/relationships/oleObject" Target="../embeddings/oleObject92.bin"/><Relationship Id="rId4" Type="http://schemas.openxmlformats.org/officeDocument/2006/relationships/oleObject" Target="../embeddings/oleObject83.bin"/><Relationship Id="rId9" Type="http://schemas.openxmlformats.org/officeDocument/2006/relationships/image" Target="../media/image76.wmf"/><Relationship Id="rId14" Type="http://schemas.openxmlformats.org/officeDocument/2006/relationships/oleObject" Target="../embeddings/oleObject89.bin"/><Relationship Id="rId22" Type="http://schemas.openxmlformats.org/officeDocument/2006/relationships/oleObject" Target="../embeddings/oleObject9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image" Target="../media/image84.wmf"/><Relationship Id="rId3" Type="http://schemas.openxmlformats.org/officeDocument/2006/relationships/slideLayout" Target="../slideLayouts/slideLayout191.xml"/><Relationship Id="rId7" Type="http://schemas.openxmlformats.org/officeDocument/2006/relationships/oleObject" Target="../embeddings/oleObject96.bin"/><Relationship Id="rId12" Type="http://schemas.openxmlformats.org/officeDocument/2006/relationships/oleObject" Target="../embeddings/oleObject99.bin"/><Relationship Id="rId2" Type="http://schemas.openxmlformats.org/officeDocument/2006/relationships/tags" Target="../tags/tag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oleObject95.bin"/><Relationship Id="rId10" Type="http://schemas.openxmlformats.org/officeDocument/2006/relationships/image" Target="../media/image83.wmf"/><Relationship Id="rId4" Type="http://schemas.openxmlformats.org/officeDocument/2006/relationships/image" Target="../media/image85.emf"/><Relationship Id="rId9" Type="http://schemas.openxmlformats.org/officeDocument/2006/relationships/oleObject" Target="../embeddings/oleObject9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86.wmf"/><Relationship Id="rId4" Type="http://schemas.openxmlformats.org/officeDocument/2006/relationships/oleObject" Target="../embeddings/oleObject10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slideLayout" Target="../slideLayouts/slideLayout191.xml"/><Relationship Id="rId1" Type="http://schemas.openxmlformats.org/officeDocument/2006/relationships/tags" Target="../tags/tag15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1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oleObject" Target="../embeddings/oleObject105.bin"/><Relationship Id="rId18" Type="http://schemas.openxmlformats.org/officeDocument/2006/relationships/image" Target="../media/image96.wmf"/><Relationship Id="rId3" Type="http://schemas.openxmlformats.org/officeDocument/2006/relationships/slideLayout" Target="../slideLayouts/slideLayout191.xml"/><Relationship Id="rId21" Type="http://schemas.openxmlformats.org/officeDocument/2006/relationships/oleObject" Target="../embeddings/oleObject109.bin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93.wmf"/><Relationship Id="rId17" Type="http://schemas.openxmlformats.org/officeDocument/2006/relationships/oleObject" Target="../embeddings/oleObject107.bin"/><Relationship Id="rId2" Type="http://schemas.openxmlformats.org/officeDocument/2006/relationships/tags" Target="../tags/tag17.xml"/><Relationship Id="rId16" Type="http://schemas.openxmlformats.org/officeDocument/2006/relationships/image" Target="../media/image95.wmf"/><Relationship Id="rId20" Type="http://schemas.openxmlformats.org/officeDocument/2006/relationships/image" Target="../media/image97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104.bin"/><Relationship Id="rId5" Type="http://schemas.openxmlformats.org/officeDocument/2006/relationships/oleObject" Target="../embeddings/oleObject101.bin"/><Relationship Id="rId15" Type="http://schemas.openxmlformats.org/officeDocument/2006/relationships/oleObject" Target="../embeddings/oleObject106.bin"/><Relationship Id="rId10" Type="http://schemas.openxmlformats.org/officeDocument/2006/relationships/image" Target="../media/image92.wmf"/><Relationship Id="rId19" Type="http://schemas.openxmlformats.org/officeDocument/2006/relationships/oleObject" Target="../embeddings/oleObject108.bin"/><Relationship Id="rId4" Type="http://schemas.openxmlformats.org/officeDocument/2006/relationships/image" Target="../media/image99.emf"/><Relationship Id="rId9" Type="http://schemas.openxmlformats.org/officeDocument/2006/relationships/oleObject" Target="../embeddings/oleObject103.bin"/><Relationship Id="rId14" Type="http://schemas.openxmlformats.org/officeDocument/2006/relationships/image" Target="../media/image94.wmf"/><Relationship Id="rId22" Type="http://schemas.openxmlformats.org/officeDocument/2006/relationships/image" Target="../media/image98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slideLayout" Target="../slideLayouts/slideLayout191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3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slideLayout" Target="../slideLayouts/slideLayout65.xml"/><Relationship Id="rId1" Type="http://schemas.openxmlformats.org/officeDocument/2006/relationships/tags" Target="../tags/tag1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1.bin"/><Relationship Id="rId13" Type="http://schemas.openxmlformats.org/officeDocument/2006/relationships/image" Target="../media/image105.wmf"/><Relationship Id="rId18" Type="http://schemas.openxmlformats.org/officeDocument/2006/relationships/oleObject" Target="../embeddings/oleObject116.bin"/><Relationship Id="rId3" Type="http://schemas.openxmlformats.org/officeDocument/2006/relationships/slideLayout" Target="../slideLayouts/slideLayout65.xml"/><Relationship Id="rId7" Type="http://schemas.openxmlformats.org/officeDocument/2006/relationships/image" Target="../media/image102.wmf"/><Relationship Id="rId12" Type="http://schemas.openxmlformats.org/officeDocument/2006/relationships/oleObject" Target="../embeddings/oleObject113.bin"/><Relationship Id="rId17" Type="http://schemas.openxmlformats.org/officeDocument/2006/relationships/image" Target="../media/image107.wmf"/><Relationship Id="rId2" Type="http://schemas.openxmlformats.org/officeDocument/2006/relationships/tags" Target="../tags/tag20.xml"/><Relationship Id="rId16" Type="http://schemas.openxmlformats.org/officeDocument/2006/relationships/oleObject" Target="../embeddings/oleObject115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10.bin"/><Relationship Id="rId11" Type="http://schemas.openxmlformats.org/officeDocument/2006/relationships/image" Target="../media/image104.wmf"/><Relationship Id="rId5" Type="http://schemas.openxmlformats.org/officeDocument/2006/relationships/image" Target="../media/image110.png"/><Relationship Id="rId15" Type="http://schemas.openxmlformats.org/officeDocument/2006/relationships/image" Target="../media/image106.wmf"/><Relationship Id="rId10" Type="http://schemas.openxmlformats.org/officeDocument/2006/relationships/oleObject" Target="../embeddings/oleObject112.bin"/><Relationship Id="rId19" Type="http://schemas.openxmlformats.org/officeDocument/2006/relationships/image" Target="../media/image108.wmf"/><Relationship Id="rId4" Type="http://schemas.openxmlformats.org/officeDocument/2006/relationships/image" Target="../media/image109.png"/><Relationship Id="rId9" Type="http://schemas.openxmlformats.org/officeDocument/2006/relationships/image" Target="../media/image103.wmf"/><Relationship Id="rId14" Type="http://schemas.openxmlformats.org/officeDocument/2006/relationships/oleObject" Target="../embeddings/oleObject11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8.bin"/><Relationship Id="rId3" Type="http://schemas.openxmlformats.org/officeDocument/2006/relationships/slideLayout" Target="../slideLayouts/slideLayout101.xml"/><Relationship Id="rId7" Type="http://schemas.openxmlformats.org/officeDocument/2006/relationships/image" Target="../media/image111.wmf"/><Relationship Id="rId2" Type="http://schemas.openxmlformats.org/officeDocument/2006/relationships/tags" Target="../tags/tag21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17.bin"/><Relationship Id="rId11" Type="http://schemas.openxmlformats.org/officeDocument/2006/relationships/image" Target="../media/image113.wmf"/><Relationship Id="rId5" Type="http://schemas.openxmlformats.org/officeDocument/2006/relationships/image" Target="../media/image115.png"/><Relationship Id="rId10" Type="http://schemas.openxmlformats.org/officeDocument/2006/relationships/oleObject" Target="../embeddings/oleObject119.bin"/><Relationship Id="rId4" Type="http://schemas.openxmlformats.org/officeDocument/2006/relationships/image" Target="../media/image114.png"/><Relationship Id="rId9" Type="http://schemas.openxmlformats.org/officeDocument/2006/relationships/image" Target="../media/image112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2.bin"/><Relationship Id="rId13" Type="http://schemas.openxmlformats.org/officeDocument/2006/relationships/image" Target="../media/image120.wmf"/><Relationship Id="rId3" Type="http://schemas.openxmlformats.org/officeDocument/2006/relationships/slideLayout" Target="../slideLayouts/slideLayout101.xml"/><Relationship Id="rId7" Type="http://schemas.openxmlformats.org/officeDocument/2006/relationships/image" Target="../media/image117.wmf"/><Relationship Id="rId12" Type="http://schemas.openxmlformats.org/officeDocument/2006/relationships/oleObject" Target="../embeddings/oleObject124.bin"/><Relationship Id="rId2" Type="http://schemas.openxmlformats.org/officeDocument/2006/relationships/tags" Target="../tags/tag2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21.bin"/><Relationship Id="rId11" Type="http://schemas.openxmlformats.org/officeDocument/2006/relationships/image" Target="../media/image119.wmf"/><Relationship Id="rId5" Type="http://schemas.openxmlformats.org/officeDocument/2006/relationships/image" Target="../media/image116.wmf"/><Relationship Id="rId15" Type="http://schemas.openxmlformats.org/officeDocument/2006/relationships/image" Target="../media/image121.wmf"/><Relationship Id="rId10" Type="http://schemas.openxmlformats.org/officeDocument/2006/relationships/oleObject" Target="../embeddings/oleObject123.bin"/><Relationship Id="rId4" Type="http://schemas.openxmlformats.org/officeDocument/2006/relationships/oleObject" Target="../embeddings/oleObject120.bin"/><Relationship Id="rId9" Type="http://schemas.openxmlformats.org/officeDocument/2006/relationships/image" Target="../media/image118.wmf"/><Relationship Id="rId14" Type="http://schemas.openxmlformats.org/officeDocument/2006/relationships/oleObject" Target="../embeddings/oleObject125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8.bin"/><Relationship Id="rId13" Type="http://schemas.openxmlformats.org/officeDocument/2006/relationships/image" Target="../media/image118.wmf"/><Relationship Id="rId18" Type="http://schemas.openxmlformats.org/officeDocument/2006/relationships/oleObject" Target="../embeddings/oleObject133.bin"/><Relationship Id="rId3" Type="http://schemas.openxmlformats.org/officeDocument/2006/relationships/slideLayout" Target="../slideLayouts/slideLayout101.xml"/><Relationship Id="rId21" Type="http://schemas.openxmlformats.org/officeDocument/2006/relationships/image" Target="../media/image129.wmf"/><Relationship Id="rId7" Type="http://schemas.openxmlformats.org/officeDocument/2006/relationships/image" Target="../media/image123.wmf"/><Relationship Id="rId12" Type="http://schemas.openxmlformats.org/officeDocument/2006/relationships/oleObject" Target="../embeddings/oleObject130.bin"/><Relationship Id="rId17" Type="http://schemas.openxmlformats.org/officeDocument/2006/relationships/image" Target="../media/image127.wmf"/><Relationship Id="rId2" Type="http://schemas.openxmlformats.org/officeDocument/2006/relationships/tags" Target="../tags/tag23.xml"/><Relationship Id="rId16" Type="http://schemas.openxmlformats.org/officeDocument/2006/relationships/oleObject" Target="../embeddings/oleObject132.bin"/><Relationship Id="rId20" Type="http://schemas.openxmlformats.org/officeDocument/2006/relationships/oleObject" Target="../embeddings/oleObject134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27.bin"/><Relationship Id="rId11" Type="http://schemas.openxmlformats.org/officeDocument/2006/relationships/image" Target="../media/image125.wmf"/><Relationship Id="rId5" Type="http://schemas.openxmlformats.org/officeDocument/2006/relationships/image" Target="../media/image122.wmf"/><Relationship Id="rId15" Type="http://schemas.openxmlformats.org/officeDocument/2006/relationships/image" Target="../media/image126.wmf"/><Relationship Id="rId23" Type="http://schemas.openxmlformats.org/officeDocument/2006/relationships/image" Target="../media/image130.wmf"/><Relationship Id="rId10" Type="http://schemas.openxmlformats.org/officeDocument/2006/relationships/oleObject" Target="../embeddings/oleObject129.bin"/><Relationship Id="rId19" Type="http://schemas.openxmlformats.org/officeDocument/2006/relationships/image" Target="../media/image128.wmf"/><Relationship Id="rId4" Type="http://schemas.openxmlformats.org/officeDocument/2006/relationships/oleObject" Target="../embeddings/oleObject126.bin"/><Relationship Id="rId9" Type="http://schemas.openxmlformats.org/officeDocument/2006/relationships/image" Target="../media/image124.wmf"/><Relationship Id="rId14" Type="http://schemas.openxmlformats.org/officeDocument/2006/relationships/oleObject" Target="../embeddings/oleObject131.bin"/><Relationship Id="rId22" Type="http://schemas.openxmlformats.org/officeDocument/2006/relationships/oleObject" Target="../embeddings/oleObject13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slideLayout" Target="../slideLayouts/slideLayout119.xml"/><Relationship Id="rId1" Type="http://schemas.openxmlformats.org/officeDocument/2006/relationships/tags" Target="../tags/tag2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7.bin"/><Relationship Id="rId13" Type="http://schemas.openxmlformats.org/officeDocument/2006/relationships/image" Target="../media/image135.wmf"/><Relationship Id="rId3" Type="http://schemas.openxmlformats.org/officeDocument/2006/relationships/slideLayout" Target="../slideLayouts/slideLayout119.xml"/><Relationship Id="rId7" Type="http://schemas.openxmlformats.org/officeDocument/2006/relationships/image" Target="../media/image137.png"/><Relationship Id="rId12" Type="http://schemas.openxmlformats.org/officeDocument/2006/relationships/oleObject" Target="../embeddings/oleObject139.bin"/><Relationship Id="rId2" Type="http://schemas.openxmlformats.org/officeDocument/2006/relationships/tags" Target="../tags/tag25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32.wmf"/><Relationship Id="rId11" Type="http://schemas.openxmlformats.org/officeDocument/2006/relationships/image" Target="../media/image134.wmf"/><Relationship Id="rId5" Type="http://schemas.openxmlformats.org/officeDocument/2006/relationships/oleObject" Target="../embeddings/oleObject136.bin"/><Relationship Id="rId10" Type="http://schemas.openxmlformats.org/officeDocument/2006/relationships/oleObject" Target="../embeddings/oleObject138.bin"/><Relationship Id="rId4" Type="http://schemas.openxmlformats.org/officeDocument/2006/relationships/image" Target="../media/image136.png"/><Relationship Id="rId9" Type="http://schemas.openxmlformats.org/officeDocument/2006/relationships/image" Target="../media/image133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slideLayout" Target="../slideLayouts/slideLayout119.xml"/><Relationship Id="rId7" Type="http://schemas.openxmlformats.org/officeDocument/2006/relationships/image" Target="../media/image139.wmf"/><Relationship Id="rId2" Type="http://schemas.openxmlformats.org/officeDocument/2006/relationships/tags" Target="../tags/tag26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41.bin"/><Relationship Id="rId5" Type="http://schemas.openxmlformats.org/officeDocument/2006/relationships/image" Target="../media/image138.wmf"/><Relationship Id="rId4" Type="http://schemas.openxmlformats.org/officeDocument/2006/relationships/oleObject" Target="../embeddings/oleObject140.bin"/><Relationship Id="rId9" Type="http://schemas.openxmlformats.org/officeDocument/2006/relationships/image" Target="../media/image14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4.bin"/><Relationship Id="rId13" Type="http://schemas.openxmlformats.org/officeDocument/2006/relationships/image" Target="../media/image146.wmf"/><Relationship Id="rId3" Type="http://schemas.openxmlformats.org/officeDocument/2006/relationships/slideLayout" Target="../slideLayouts/slideLayout119.xml"/><Relationship Id="rId7" Type="http://schemas.openxmlformats.org/officeDocument/2006/relationships/image" Target="../media/image143.wmf"/><Relationship Id="rId12" Type="http://schemas.openxmlformats.org/officeDocument/2006/relationships/oleObject" Target="../embeddings/oleObject146.bin"/><Relationship Id="rId2" Type="http://schemas.openxmlformats.org/officeDocument/2006/relationships/tags" Target="../tags/tag2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43.bin"/><Relationship Id="rId11" Type="http://schemas.openxmlformats.org/officeDocument/2006/relationships/image" Target="../media/image145.wmf"/><Relationship Id="rId5" Type="http://schemas.openxmlformats.org/officeDocument/2006/relationships/image" Target="../media/image142.wmf"/><Relationship Id="rId10" Type="http://schemas.openxmlformats.org/officeDocument/2006/relationships/oleObject" Target="../embeddings/oleObject145.bin"/><Relationship Id="rId4" Type="http://schemas.openxmlformats.org/officeDocument/2006/relationships/oleObject" Target="../embeddings/oleObject142.bin"/><Relationship Id="rId9" Type="http://schemas.openxmlformats.org/officeDocument/2006/relationships/image" Target="../media/image144.wmf"/><Relationship Id="rId14" Type="http://schemas.openxmlformats.org/officeDocument/2006/relationships/image" Target="../media/image14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9.xml"/><Relationship Id="rId1" Type="http://schemas.openxmlformats.org/officeDocument/2006/relationships/tags" Target="../tags/tag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7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5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3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wmf"/><Relationship Id="rId18" Type="http://schemas.openxmlformats.org/officeDocument/2006/relationships/oleObject" Target="../embeddings/oleObject8.bin"/><Relationship Id="rId26" Type="http://schemas.openxmlformats.org/officeDocument/2006/relationships/image" Target="../media/image13.wmf"/><Relationship Id="rId3" Type="http://schemas.openxmlformats.org/officeDocument/2006/relationships/slideLayout" Target="../slideLayouts/slideLayout191.xml"/><Relationship Id="rId21" Type="http://schemas.openxmlformats.org/officeDocument/2006/relationships/oleObject" Target="../embeddings/oleObject9.bin"/><Relationship Id="rId34" Type="http://schemas.openxmlformats.org/officeDocument/2006/relationships/image" Target="../media/image17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9.wmf"/><Relationship Id="rId25" Type="http://schemas.openxmlformats.org/officeDocument/2006/relationships/oleObject" Target="../embeddings/oleObject11.bin"/><Relationship Id="rId33" Type="http://schemas.openxmlformats.org/officeDocument/2006/relationships/oleObject" Target="../embeddings/oleObject15.bin"/><Relationship Id="rId2" Type="http://schemas.openxmlformats.org/officeDocument/2006/relationships/tags" Target="../tags/tag6.xml"/><Relationship Id="rId16" Type="http://schemas.openxmlformats.org/officeDocument/2006/relationships/oleObject" Target="../embeddings/oleObject7.bin"/><Relationship Id="rId20" Type="http://schemas.openxmlformats.org/officeDocument/2006/relationships/image" Target="../media/image18.emf"/><Relationship Id="rId29" Type="http://schemas.openxmlformats.org/officeDocument/2006/relationships/oleObject" Target="../embeddings/oleObject13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24" Type="http://schemas.openxmlformats.org/officeDocument/2006/relationships/image" Target="../media/image12.wmf"/><Relationship Id="rId32" Type="http://schemas.openxmlformats.org/officeDocument/2006/relationships/image" Target="../media/image16.wmf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23" Type="http://schemas.openxmlformats.org/officeDocument/2006/relationships/oleObject" Target="../embeddings/oleObject10.bin"/><Relationship Id="rId28" Type="http://schemas.openxmlformats.org/officeDocument/2006/relationships/image" Target="../media/image14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0.wmf"/><Relationship Id="rId31" Type="http://schemas.openxmlformats.org/officeDocument/2006/relationships/oleObject" Target="../embeddings/oleObject1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6.bin"/><Relationship Id="rId22" Type="http://schemas.openxmlformats.org/officeDocument/2006/relationships/image" Target="../media/image11.wmf"/><Relationship Id="rId27" Type="http://schemas.openxmlformats.org/officeDocument/2006/relationships/oleObject" Target="../embeddings/oleObject12.bin"/><Relationship Id="rId30" Type="http://schemas.openxmlformats.org/officeDocument/2006/relationships/image" Target="../media/image15.wmf"/><Relationship Id="rId8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5.wmf"/><Relationship Id="rId3" Type="http://schemas.openxmlformats.org/officeDocument/2006/relationships/slideLayout" Target="../slideLayouts/slideLayout191.xml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22.bin"/><Relationship Id="rId2" Type="http://schemas.openxmlformats.org/officeDocument/2006/relationships/tags" Target="../tags/tag7.xml"/><Relationship Id="rId16" Type="http://schemas.openxmlformats.org/officeDocument/2006/relationships/image" Target="../media/image24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21.wmf"/><Relationship Id="rId4" Type="http://schemas.openxmlformats.org/officeDocument/2006/relationships/image" Target="../media/image26.e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slideLayout" Target="../slideLayouts/slideLayout191.xml"/><Relationship Id="rId7" Type="http://schemas.openxmlformats.org/officeDocument/2006/relationships/image" Target="../media/image28.wmf"/><Relationship Id="rId2" Type="http://schemas.openxmlformats.org/officeDocument/2006/relationships/tags" Target="../tags/tag8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1</a:t>
            </a:fld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312246" y="1514167"/>
            <a:ext cx="4773930" cy="783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sz="3600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战术网自适应通信调研</a:t>
            </a:r>
            <a:endParaRPr lang="en-US" altLang="zh-CN" sz="3600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20923" y="4361285"/>
            <a:ext cx="4673410" cy="865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       姓名：赵旭</a:t>
            </a:r>
            <a:endParaRPr lang="en-US" altLang="zh-CN" sz="2800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  <a:p>
            <a:endParaRPr lang="zh-CN" altLang="en-US" sz="2800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52"/>
    </mc:Choice>
    <mc:Fallback xmlns="">
      <p:transition spd="slow" advTm="1195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10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联合频谱分配和功率控制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2517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模型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：频谱利用模型</a:t>
            </a: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endParaRPr lang="en-US" altLang="zh-CN" sz="2400" dirty="0"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181308"/>
            <a:ext cx="9498227" cy="632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Joint Spectrum Allocation and Power Control for Multihop Cognitive Radio Networks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TRANSACTION ON MOBILE COMPUTING 2011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488557" y="1425079"/>
          <a:ext cx="3262401" cy="1591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39" name="Equation" r:id="rId4" imgW="49987200" imgH="24384000" progId="Equation.DSMT4">
                  <p:embed/>
                </p:oleObj>
              </mc:Choice>
              <mc:Fallback>
                <p:oleObj name="Equation" r:id="rId4" imgW="49987200" imgH="2438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88557" y="1425079"/>
                        <a:ext cx="3262401" cy="1591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5907075" y="2063820"/>
            <a:ext cx="212526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链路满足干扰约束（对于活跃</a:t>
            </a:r>
            <a:r>
              <a:rPr lang="en-US" altLang="zh-CN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Pu</a:t>
            </a:r>
            <a:r>
              <a:rPr lang="zh-CN" altLang="en-US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）</a:t>
            </a:r>
            <a:endParaRPr lang="zh-CN" altLang="en-US" sz="18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07074" y="2730803"/>
            <a:ext cx="212526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链路满足功率约束</a:t>
            </a:r>
            <a:endParaRPr lang="zh-CN" altLang="en-US" sz="18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522897" y="3387906"/>
            <a:ext cx="3501530" cy="2222500"/>
            <a:chOff x="572324" y="3496849"/>
            <a:chExt cx="3501530" cy="2222500"/>
          </a:xfrm>
        </p:grpSpPr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36894139"/>
                </p:ext>
              </p:extLst>
            </p:nvPr>
          </p:nvGraphicFramePr>
          <p:xfrm>
            <a:off x="3789992" y="3642616"/>
            <a:ext cx="251123" cy="3766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40" name="Equation" r:id="rId6" imgW="152280" imgH="228600" progId="Equation.DSMT4">
                    <p:embed/>
                  </p:oleObj>
                </mc:Choice>
                <mc:Fallback>
                  <p:oleObj name="Equation" r:id="rId6" imgW="152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89992" y="3642616"/>
                          <a:ext cx="251123" cy="3766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对象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14021356"/>
                </p:ext>
              </p:extLst>
            </p:nvPr>
          </p:nvGraphicFramePr>
          <p:xfrm>
            <a:off x="3789992" y="3973874"/>
            <a:ext cx="283862" cy="3649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41" name="Equation" r:id="rId8" imgW="177480" imgH="228600" progId="Equation.DSMT4">
                    <p:embed/>
                  </p:oleObj>
                </mc:Choice>
                <mc:Fallback>
                  <p:oleObj name="Equation" r:id="rId8" imgW="1774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789992" y="3973874"/>
                          <a:ext cx="283862" cy="3649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6272359"/>
                </p:ext>
              </p:extLst>
            </p:nvPr>
          </p:nvGraphicFramePr>
          <p:xfrm>
            <a:off x="672866" y="3877885"/>
            <a:ext cx="664740" cy="3088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42" name="Equation" r:id="rId10" imgW="545760" imgH="253800" progId="Equation.DSMT4">
                    <p:embed/>
                  </p:oleObj>
                </mc:Choice>
                <mc:Fallback>
                  <p:oleObj name="Equation" r:id="rId10" imgW="54576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672866" y="3877885"/>
                          <a:ext cx="664740" cy="30888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72324" y="3496849"/>
              <a:ext cx="3225319" cy="2222500"/>
            </a:xfrm>
            <a:prstGeom prst="rect">
              <a:avLst/>
            </a:prstGeom>
          </p:spPr>
        </p:pic>
        <p:graphicFrame>
          <p:nvGraphicFramePr>
            <p:cNvPr id="45" name="对象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62944177"/>
                </p:ext>
              </p:extLst>
            </p:nvPr>
          </p:nvGraphicFramePr>
          <p:xfrm>
            <a:off x="1841455" y="4639698"/>
            <a:ext cx="635178" cy="295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43" name="Equation" r:id="rId13" imgW="545760" imgH="253800" progId="Equation.DSMT4">
                    <p:embed/>
                  </p:oleObj>
                </mc:Choice>
                <mc:Fallback>
                  <p:oleObj name="Equation" r:id="rId13" imgW="54576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841455" y="4639698"/>
                          <a:ext cx="635178" cy="29514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对象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84280998"/>
                </p:ext>
              </p:extLst>
            </p:nvPr>
          </p:nvGraphicFramePr>
          <p:xfrm>
            <a:off x="2259381" y="4991182"/>
            <a:ext cx="635178" cy="295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44" name="Equation" r:id="rId15" imgW="545760" imgH="253800" progId="Equation.DSMT4">
                    <p:embed/>
                  </p:oleObj>
                </mc:Choice>
                <mc:Fallback>
                  <p:oleObj name="Equation" r:id="rId15" imgW="54576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259381" y="4991182"/>
                          <a:ext cx="635178" cy="29514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对象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9674576"/>
                </p:ext>
              </p:extLst>
            </p:nvPr>
          </p:nvGraphicFramePr>
          <p:xfrm>
            <a:off x="782581" y="4195648"/>
            <a:ext cx="5715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45" name="Equation" r:id="rId17" imgW="571320" imgH="253800" progId="Equation.DSMT4">
                    <p:embed/>
                  </p:oleObj>
                </mc:Choice>
                <mc:Fallback>
                  <p:oleObj name="Equation" r:id="rId17" imgW="57132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782581" y="4195648"/>
                          <a:ext cx="5715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对象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1715061"/>
                </p:ext>
              </p:extLst>
            </p:nvPr>
          </p:nvGraphicFramePr>
          <p:xfrm>
            <a:off x="1636970" y="4227099"/>
            <a:ext cx="5715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46" name="Equation" r:id="rId19" imgW="571320" imgH="253800" progId="Equation.DSMT4">
                    <p:embed/>
                  </p:oleObj>
                </mc:Choice>
                <mc:Fallback>
                  <p:oleObj name="Equation" r:id="rId19" imgW="57132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636970" y="4227099"/>
                          <a:ext cx="5715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对象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26759950"/>
                </p:ext>
              </p:extLst>
            </p:nvPr>
          </p:nvGraphicFramePr>
          <p:xfrm>
            <a:off x="2431556" y="4195648"/>
            <a:ext cx="5715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47" name="Equation" r:id="rId21" imgW="571320" imgH="253800" progId="Equation.DSMT4">
                    <p:embed/>
                  </p:oleObj>
                </mc:Choice>
                <mc:Fallback>
                  <p:oleObj name="Equation" r:id="rId21" imgW="57132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2431556" y="4195648"/>
                          <a:ext cx="5715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" name="文本框 49"/>
          <p:cNvSpPr txBox="1"/>
          <p:nvPr/>
        </p:nvSpPr>
        <p:spPr>
          <a:xfrm>
            <a:off x="5907073" y="1425079"/>
            <a:ext cx="212526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最大化整体吞吐率</a:t>
            </a:r>
            <a:endParaRPr lang="zh-CN" altLang="en-US" sz="18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4505847" y="3329473"/>
            <a:ext cx="4085031" cy="2577156"/>
            <a:chOff x="4393963" y="3327324"/>
            <a:chExt cx="4085031" cy="2577156"/>
          </a:xfrm>
        </p:grpSpPr>
        <p:sp>
          <p:nvSpPr>
            <p:cNvPr id="52" name="矩形 51"/>
            <p:cNvSpPr/>
            <p:nvPr/>
          </p:nvSpPr>
          <p:spPr>
            <a:xfrm>
              <a:off x="4393963" y="3327324"/>
              <a:ext cx="1513110" cy="410802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txBody>
            <a:bodyPr wrap="none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 dirty="0" smtClean="0">
                  <a:solidFill>
                    <a:schemeClr val="accent4"/>
                  </a:solidFill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rPr>
                <a:t>频谱动态信息</a:t>
              </a:r>
              <a:endParaRPr lang="zh-CN" altLang="en-US" sz="1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4393963" y="4032684"/>
              <a:ext cx="1513110" cy="410802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txBody>
            <a:bodyPr wrap="none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 dirty="0" smtClean="0">
                  <a:solidFill>
                    <a:schemeClr val="accent4"/>
                  </a:solidFill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rPr>
                <a:t>路由选择</a:t>
              </a:r>
              <a:endParaRPr lang="zh-CN" altLang="en-US" sz="1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4393963" y="4754316"/>
              <a:ext cx="1513110" cy="410802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txBody>
            <a:bodyPr wrap="none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 dirty="0" smtClean="0">
                  <a:solidFill>
                    <a:schemeClr val="accent4"/>
                  </a:solidFill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rPr>
                <a:t>约束限制</a:t>
              </a:r>
              <a:endParaRPr lang="zh-CN" altLang="en-US" sz="1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4393963" y="5493678"/>
              <a:ext cx="1513110" cy="410802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txBody>
            <a:bodyPr wrap="none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 dirty="0" smtClean="0">
                  <a:solidFill>
                    <a:schemeClr val="accent4"/>
                  </a:solidFill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rPr>
                <a:t>信道增益信息</a:t>
              </a:r>
              <a:endParaRPr lang="zh-CN" altLang="en-US" sz="1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6" name="对象 5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30923206"/>
                </p:ext>
              </p:extLst>
            </p:nvPr>
          </p:nvGraphicFramePr>
          <p:xfrm>
            <a:off x="5013135" y="3740188"/>
            <a:ext cx="274766" cy="2747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48" name="Equation" r:id="rId23" imgW="164880" imgH="164880" progId="Equation.DSMT4">
                    <p:embed/>
                  </p:oleObj>
                </mc:Choice>
                <mc:Fallback>
                  <p:oleObj name="Equation" r:id="rId23" imgW="1648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5013135" y="3740188"/>
                          <a:ext cx="274766" cy="27476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对象 5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37889410"/>
                </p:ext>
              </p:extLst>
            </p:nvPr>
          </p:nvGraphicFramePr>
          <p:xfrm>
            <a:off x="5013135" y="4461216"/>
            <a:ext cx="274766" cy="2747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49" name="Equation" r:id="rId25" imgW="164880" imgH="164880" progId="Equation.DSMT4">
                    <p:embed/>
                  </p:oleObj>
                </mc:Choice>
                <mc:Fallback>
                  <p:oleObj name="Equation" r:id="rId25" imgW="1648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5013135" y="4461216"/>
                          <a:ext cx="274766" cy="27476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对象 5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7867125"/>
                </p:ext>
              </p:extLst>
            </p:nvPr>
          </p:nvGraphicFramePr>
          <p:xfrm>
            <a:off x="5018776" y="5201935"/>
            <a:ext cx="274766" cy="2747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50" name="Equation" r:id="rId26" imgW="164880" imgH="164880" progId="Equation.DSMT4">
                    <p:embed/>
                  </p:oleObj>
                </mc:Choice>
                <mc:Fallback>
                  <p:oleObj name="Equation" r:id="rId26" imgW="1648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5018776" y="5201935"/>
                          <a:ext cx="274766" cy="27476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" name="右箭头 58"/>
            <p:cNvSpPr/>
            <p:nvPr/>
          </p:nvSpPr>
          <p:spPr bwMode="auto">
            <a:xfrm>
              <a:off x="6025306" y="4470750"/>
              <a:ext cx="832022" cy="226443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</a:ln>
          </p:spPr>
          <p:txBody>
            <a:bodyPr lIns="90000"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3200" dirty="0" smtClean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6965884" y="3966445"/>
              <a:ext cx="1513110" cy="410802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txBody>
            <a:bodyPr wrap="none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 b="1" dirty="0" smtClean="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rPr>
                <a:t>链路功率</a:t>
              </a:r>
              <a:endParaRPr lang="zh-CN" altLang="en-US" sz="1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6965884" y="4791133"/>
              <a:ext cx="1513110" cy="410802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txBody>
            <a:bodyPr wrap="none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 dirty="0" smtClean="0">
                  <a:solidFill>
                    <a:schemeClr val="accent4"/>
                  </a:solidFill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rPr>
                <a:t>链路频谱</a:t>
              </a:r>
              <a:endParaRPr lang="zh-CN" altLang="en-US" sz="1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2" name="对象 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15836805"/>
                </p:ext>
              </p:extLst>
            </p:nvPr>
          </p:nvGraphicFramePr>
          <p:xfrm>
            <a:off x="7585056" y="4448172"/>
            <a:ext cx="274766" cy="2747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51" name="Equation" r:id="rId27" imgW="164880" imgH="164880" progId="Equation.DSMT4">
                    <p:embed/>
                  </p:oleObj>
                </mc:Choice>
                <mc:Fallback>
                  <p:oleObj name="Equation" r:id="rId27" imgW="1648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7585056" y="4448172"/>
                          <a:ext cx="274766" cy="27476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4" name="文本框 63"/>
          <p:cNvSpPr txBox="1"/>
          <p:nvPr/>
        </p:nvSpPr>
        <p:spPr>
          <a:xfrm>
            <a:off x="6002406" y="4021959"/>
            <a:ext cx="104526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最大化</a:t>
            </a:r>
            <a:endParaRPr lang="en-US" altLang="zh-CN" sz="1200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  <a:p>
            <a:pPr algn="ctr"/>
            <a:r>
              <a:rPr lang="zh-CN" altLang="en-US" sz="1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整体吞吐率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81994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11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联合频谱分配和功率控制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564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算法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：单个流吞吐率的最大化</a:t>
            </a: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以数据流路由中最小吞吐量为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衡量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考虑流之间的同频干扰，对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Pu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的干扰，频谱的动态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按照频谱分组，减少变量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endParaRPr lang="en-US" altLang="zh-CN" sz="2400" dirty="0"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181308"/>
            <a:ext cx="9498227" cy="632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Joint Spectrum Allocation and Power Control for Multihop Cognitive Radio Networks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TRANSACTION ON MOBILE COMPUTING 2011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47733" y="1881973"/>
            <a:ext cx="3452284" cy="1449933"/>
            <a:chOff x="2699814" y="1609679"/>
            <a:chExt cx="3452284" cy="1449933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52569" y="2250622"/>
              <a:ext cx="2368550" cy="317500"/>
            </a:xfrm>
            <a:prstGeom prst="rect">
              <a:avLst/>
            </a:prstGeom>
          </p:spPr>
        </p:pic>
        <p:cxnSp>
          <p:nvCxnSpPr>
            <p:cNvPr id="22" name="直接箭头连接符 21"/>
            <p:cNvCxnSpPr/>
            <p:nvPr/>
          </p:nvCxnSpPr>
          <p:spPr bwMode="auto">
            <a:xfrm>
              <a:off x="3542380" y="2533370"/>
              <a:ext cx="289792" cy="0"/>
            </a:xfrm>
            <a:prstGeom prst="straightConnector1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23" name="直接箭头连接符 22"/>
            <p:cNvCxnSpPr/>
            <p:nvPr/>
          </p:nvCxnSpPr>
          <p:spPr bwMode="auto">
            <a:xfrm>
              <a:off x="4230699" y="2533370"/>
              <a:ext cx="289792" cy="0"/>
            </a:xfrm>
            <a:prstGeom prst="straightConnector1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25" name="直接箭头连接符 24"/>
            <p:cNvCxnSpPr/>
            <p:nvPr/>
          </p:nvCxnSpPr>
          <p:spPr bwMode="auto">
            <a:xfrm>
              <a:off x="4907173" y="2533370"/>
              <a:ext cx="289792" cy="0"/>
            </a:xfrm>
            <a:prstGeom prst="straightConnector1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triangle"/>
            </a:ln>
          </p:spPr>
        </p:cxnSp>
        <p:graphicFrame>
          <p:nvGraphicFramePr>
            <p:cNvPr id="26" name="对象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47303457"/>
                </p:ext>
              </p:extLst>
            </p:nvPr>
          </p:nvGraphicFramePr>
          <p:xfrm>
            <a:off x="5641717" y="1609679"/>
            <a:ext cx="252199" cy="336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60" name="Equation" r:id="rId5" imgW="3657600" imgH="4876800" progId="Equation.DSMT4">
                    <p:embed/>
                  </p:oleObj>
                </mc:Choice>
                <mc:Fallback>
                  <p:oleObj name="Equation" r:id="rId5" imgW="3657600" imgH="4876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641717" y="1609679"/>
                          <a:ext cx="252199" cy="3362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文本框 26"/>
            <p:cNvSpPr txBox="1"/>
            <p:nvPr/>
          </p:nvSpPr>
          <p:spPr>
            <a:xfrm>
              <a:off x="2699814" y="2352857"/>
              <a:ext cx="504190" cy="312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solidFill>
                    <a:srgbClr val="000066"/>
                  </a:solidFill>
                  <a:ea typeface="黑体" panose="02010609060101010101" pitchFamily="49" charset="-122"/>
                </a:rPr>
                <a:t>源</a:t>
              </a:r>
              <a:endPara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472542" y="2352635"/>
              <a:ext cx="679556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目的</a:t>
              </a:r>
              <a:endPara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332488" y="1628750"/>
              <a:ext cx="700334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流</a:t>
              </a:r>
              <a:endPara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graphicFrame>
          <p:nvGraphicFramePr>
            <p:cNvPr id="30" name="对象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6082789"/>
                </p:ext>
              </p:extLst>
            </p:nvPr>
          </p:nvGraphicFramePr>
          <p:xfrm>
            <a:off x="3393869" y="2593522"/>
            <a:ext cx="557530" cy="424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61" name="Equation" r:id="rId7" imgW="316865" imgH="254000" progId="Equation.DSMT4">
                    <p:embed/>
                  </p:oleObj>
                </mc:Choice>
                <mc:Fallback>
                  <p:oleObj name="Equation" r:id="rId7" imgW="316865" imgH="2540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393869" y="2593522"/>
                          <a:ext cx="557530" cy="42418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对象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27490959"/>
                </p:ext>
              </p:extLst>
            </p:nvPr>
          </p:nvGraphicFramePr>
          <p:xfrm>
            <a:off x="4038394" y="2593522"/>
            <a:ext cx="654685" cy="4660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62" name="Equation" r:id="rId9" imgW="342900" imgH="254000" progId="Equation.DSMT4">
                    <p:embed/>
                  </p:oleObj>
                </mc:Choice>
                <mc:Fallback>
                  <p:oleObj name="Equation" r:id="rId9" imgW="342900" imgH="2540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038394" y="2593522"/>
                          <a:ext cx="654685" cy="4660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对象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64466120"/>
                </p:ext>
              </p:extLst>
            </p:nvPr>
          </p:nvGraphicFramePr>
          <p:xfrm>
            <a:off x="4757214" y="2612572"/>
            <a:ext cx="588645" cy="4279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63" name="Equation" r:id="rId11" imgW="330200" imgH="254000" progId="Equation.DSMT4">
                    <p:embed/>
                  </p:oleObj>
                </mc:Choice>
                <mc:Fallback>
                  <p:oleObj name="Equation" r:id="rId11" imgW="330200" imgH="2540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757214" y="2612572"/>
                          <a:ext cx="588645" cy="4279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3" name="直接箭头连接符 32"/>
            <p:cNvCxnSpPr/>
            <p:nvPr/>
          </p:nvCxnSpPr>
          <p:spPr bwMode="auto">
            <a:xfrm>
              <a:off x="3439589" y="1954712"/>
              <a:ext cx="404495" cy="354330"/>
            </a:xfrm>
            <a:prstGeom prst="straightConnector1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ysDash"/>
              <a:round/>
              <a:headEnd type="none" w="med" len="med"/>
              <a:tailEnd type="triangle"/>
            </a:ln>
          </p:spPr>
        </p:cxnSp>
        <p:cxnSp>
          <p:nvCxnSpPr>
            <p:cNvPr id="34" name="直接箭头连接符 33"/>
            <p:cNvCxnSpPr/>
            <p:nvPr/>
          </p:nvCxnSpPr>
          <p:spPr bwMode="auto">
            <a:xfrm>
              <a:off x="4183809" y="1954712"/>
              <a:ext cx="404495" cy="354330"/>
            </a:xfrm>
            <a:prstGeom prst="straightConnector1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ysDash"/>
              <a:round/>
              <a:headEnd type="none" w="med" len="med"/>
              <a:tailEnd type="triangle"/>
            </a:ln>
          </p:spPr>
        </p:cxnSp>
        <p:cxnSp>
          <p:nvCxnSpPr>
            <p:cNvPr id="35" name="直接箭头连接符 34"/>
            <p:cNvCxnSpPr/>
            <p:nvPr/>
          </p:nvCxnSpPr>
          <p:spPr bwMode="auto">
            <a:xfrm>
              <a:off x="4883579" y="1954712"/>
              <a:ext cx="404495" cy="354330"/>
            </a:xfrm>
            <a:prstGeom prst="straightConnector1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ysDash"/>
              <a:round/>
              <a:headEnd type="none" w="med" len="med"/>
              <a:tailEnd type="triangle"/>
            </a:ln>
          </p:spPr>
        </p:cxnSp>
        <p:graphicFrame>
          <p:nvGraphicFramePr>
            <p:cNvPr id="36" name="对象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30112170"/>
                </p:ext>
              </p:extLst>
            </p:nvPr>
          </p:nvGraphicFramePr>
          <p:xfrm>
            <a:off x="3144314" y="1710436"/>
            <a:ext cx="374090" cy="4738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64" name="Equation" r:id="rId13" imgW="190440" imgH="241200" progId="Equation.DSMT4">
                    <p:embed/>
                  </p:oleObj>
                </mc:Choice>
                <mc:Fallback>
                  <p:oleObj name="Equation" r:id="rId13" imgW="19044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144314" y="1710436"/>
                          <a:ext cx="374090" cy="4738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对象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7666777"/>
                </p:ext>
              </p:extLst>
            </p:nvPr>
          </p:nvGraphicFramePr>
          <p:xfrm>
            <a:off x="3873534" y="1705475"/>
            <a:ext cx="400050" cy="473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65" name="Equation" r:id="rId15" imgW="203040" imgH="241200" progId="Equation.DSMT4">
                    <p:embed/>
                  </p:oleObj>
                </mc:Choice>
                <mc:Fallback>
                  <p:oleObj name="Equation" r:id="rId15" imgW="20304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873534" y="1705475"/>
                          <a:ext cx="400050" cy="4730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对象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11942142"/>
                </p:ext>
              </p:extLst>
            </p:nvPr>
          </p:nvGraphicFramePr>
          <p:xfrm>
            <a:off x="4591479" y="1710555"/>
            <a:ext cx="374650" cy="473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66" name="Equation" r:id="rId17" imgW="190440" imgH="241200" progId="Equation.DSMT4">
                    <p:embed/>
                  </p:oleObj>
                </mc:Choice>
                <mc:Fallback>
                  <p:oleObj name="Equation" r:id="rId17" imgW="19044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4591479" y="1710555"/>
                          <a:ext cx="374650" cy="4730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组合 12"/>
          <p:cNvGrpSpPr/>
          <p:nvPr/>
        </p:nvGrpSpPr>
        <p:grpSpPr>
          <a:xfrm>
            <a:off x="700308" y="4520621"/>
            <a:ext cx="3046501" cy="1113533"/>
            <a:chOff x="5300919" y="1824038"/>
            <a:chExt cx="3046501" cy="111353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5300919" y="2264471"/>
              <a:ext cx="3046501" cy="279400"/>
            </a:xfrm>
            <a:prstGeom prst="rect">
              <a:avLst/>
            </a:prstGeom>
          </p:spPr>
        </p:pic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13729851"/>
                </p:ext>
              </p:extLst>
            </p:nvPr>
          </p:nvGraphicFramePr>
          <p:xfrm>
            <a:off x="5520283" y="1824382"/>
            <a:ext cx="268416" cy="402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67" name="Equation" r:id="rId20" imgW="152280" imgH="228600" progId="Equation.DSMT4">
                    <p:embed/>
                  </p:oleObj>
                </mc:Choice>
                <mc:Fallback>
                  <p:oleObj name="Equation" r:id="rId20" imgW="152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5520283" y="1824382"/>
                          <a:ext cx="268416" cy="4026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对象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7181138"/>
                </p:ext>
              </p:extLst>
            </p:nvPr>
          </p:nvGraphicFramePr>
          <p:xfrm>
            <a:off x="6067425" y="1824038"/>
            <a:ext cx="290513" cy="403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68" name="Equation" r:id="rId22" imgW="164880" imgH="228600" progId="Equation.DSMT4">
                    <p:embed/>
                  </p:oleObj>
                </mc:Choice>
                <mc:Fallback>
                  <p:oleObj name="Equation" r:id="rId22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6067425" y="1824038"/>
                          <a:ext cx="290513" cy="4032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39309181"/>
                </p:ext>
              </p:extLst>
            </p:nvPr>
          </p:nvGraphicFramePr>
          <p:xfrm>
            <a:off x="6678912" y="1824038"/>
            <a:ext cx="290513" cy="403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69" name="Equation" r:id="rId24" imgW="164880" imgH="228600" progId="Equation.DSMT4">
                    <p:embed/>
                  </p:oleObj>
                </mc:Choice>
                <mc:Fallback>
                  <p:oleObj name="Equation" r:id="rId24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6678912" y="1824038"/>
                          <a:ext cx="290513" cy="4032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对象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65921835"/>
                </p:ext>
              </p:extLst>
            </p:nvPr>
          </p:nvGraphicFramePr>
          <p:xfrm>
            <a:off x="7280488" y="1824038"/>
            <a:ext cx="290513" cy="403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70" name="Equation" r:id="rId26" imgW="164880" imgH="228600" progId="Equation.DSMT4">
                    <p:embed/>
                  </p:oleObj>
                </mc:Choice>
                <mc:Fallback>
                  <p:oleObj name="Equation" r:id="rId26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7280488" y="1824038"/>
                          <a:ext cx="290513" cy="4032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53994376"/>
                </p:ext>
              </p:extLst>
            </p:nvPr>
          </p:nvGraphicFramePr>
          <p:xfrm>
            <a:off x="7882064" y="1824038"/>
            <a:ext cx="290513" cy="403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71" name="Equation" r:id="rId28" imgW="164880" imgH="228600" progId="Equation.DSMT4">
                    <p:embed/>
                  </p:oleObj>
                </mc:Choice>
                <mc:Fallback>
                  <p:oleObj name="Equation" r:id="rId28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7882064" y="1824038"/>
                          <a:ext cx="290513" cy="4032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9785622"/>
                </p:ext>
              </p:extLst>
            </p:nvPr>
          </p:nvGraphicFramePr>
          <p:xfrm>
            <a:off x="5300919" y="2593702"/>
            <a:ext cx="536657" cy="335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72" name="Equation" r:id="rId30" imgW="406080" imgH="253800" progId="Equation.DSMT4">
                    <p:embed/>
                  </p:oleObj>
                </mc:Choice>
                <mc:Fallback>
                  <p:oleObj name="Equation" r:id="rId30" imgW="40608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5300919" y="2593702"/>
                          <a:ext cx="536657" cy="33541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对象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203434"/>
                </p:ext>
              </p:extLst>
            </p:nvPr>
          </p:nvGraphicFramePr>
          <p:xfrm>
            <a:off x="5974971" y="2588476"/>
            <a:ext cx="545019" cy="340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73" name="Equation" r:id="rId32" imgW="406080" imgH="253800" progId="Equation.DSMT4">
                    <p:embed/>
                  </p:oleObj>
                </mc:Choice>
                <mc:Fallback>
                  <p:oleObj name="Equation" r:id="rId32" imgW="40608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5974971" y="2588476"/>
                          <a:ext cx="545019" cy="3406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对象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62397995"/>
                </p:ext>
              </p:extLst>
            </p:nvPr>
          </p:nvGraphicFramePr>
          <p:xfrm>
            <a:off x="7217146" y="2587899"/>
            <a:ext cx="367155" cy="349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74" name="Equation" r:id="rId34" imgW="266400" imgH="253800" progId="Equation.DSMT4">
                    <p:embed/>
                  </p:oleObj>
                </mc:Choice>
                <mc:Fallback>
                  <p:oleObj name="Equation" r:id="rId34" imgW="26640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5"/>
                        <a:stretch>
                          <a:fillRect/>
                        </a:stretch>
                      </p:blipFill>
                      <p:spPr>
                        <a:xfrm>
                          <a:off x="7217146" y="2587899"/>
                          <a:ext cx="367155" cy="34967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5309146"/>
                </p:ext>
              </p:extLst>
            </p:nvPr>
          </p:nvGraphicFramePr>
          <p:xfrm>
            <a:off x="6771819" y="2618817"/>
            <a:ext cx="197605" cy="316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75" name="Equation" r:id="rId36" imgW="126720" imgH="203040" progId="Equation.DSMT4">
                    <p:embed/>
                  </p:oleObj>
                </mc:Choice>
                <mc:Fallback>
                  <p:oleObj name="Equation" r:id="rId36" imgW="12672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7"/>
                        <a:stretch>
                          <a:fillRect/>
                        </a:stretch>
                      </p:blipFill>
                      <p:spPr>
                        <a:xfrm>
                          <a:off x="6771819" y="2618817"/>
                          <a:ext cx="197605" cy="31616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对象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2245147"/>
                </p:ext>
              </p:extLst>
            </p:nvPr>
          </p:nvGraphicFramePr>
          <p:xfrm>
            <a:off x="7903667" y="2600817"/>
            <a:ext cx="197605" cy="316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76" name="Equation" r:id="rId38" imgW="126720" imgH="203040" progId="Equation.DSMT4">
                    <p:embed/>
                  </p:oleObj>
                </mc:Choice>
                <mc:Fallback>
                  <p:oleObj name="Equation" r:id="rId38" imgW="12672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7"/>
                        <a:stretch>
                          <a:fillRect/>
                        </a:stretch>
                      </p:blipFill>
                      <p:spPr>
                        <a:xfrm>
                          <a:off x="7903667" y="2600817"/>
                          <a:ext cx="197605" cy="31616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0805274"/>
              </p:ext>
            </p:extLst>
          </p:nvPr>
        </p:nvGraphicFramePr>
        <p:xfrm>
          <a:off x="5346625" y="4471056"/>
          <a:ext cx="2598747" cy="597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7" name="Equation" r:id="rId39" imgW="1434960" imgH="330120" progId="Equation.DSMT4">
                  <p:embed/>
                </p:oleObj>
              </mc:Choice>
              <mc:Fallback>
                <p:oleObj name="Equation" r:id="rId39" imgW="143496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5346625" y="4471056"/>
                        <a:ext cx="2598747" cy="5979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2177570"/>
              </p:ext>
            </p:extLst>
          </p:nvPr>
        </p:nvGraphicFramePr>
        <p:xfrm>
          <a:off x="5480833" y="5240454"/>
          <a:ext cx="2141414" cy="625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8" name="Equation" r:id="rId41" imgW="1130040" imgH="330120" progId="Equation.DSMT4">
                  <p:embed/>
                </p:oleObj>
              </mc:Choice>
              <mc:Fallback>
                <p:oleObj name="Equation" r:id="rId41" imgW="11300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5480833" y="5240454"/>
                        <a:ext cx="2141414" cy="6255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2833963"/>
              </p:ext>
            </p:extLst>
          </p:nvPr>
        </p:nvGraphicFramePr>
        <p:xfrm>
          <a:off x="5411224" y="2341165"/>
          <a:ext cx="2469547" cy="611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9" name="Equation" r:id="rId43" imgW="1384200" imgH="342720" progId="Equation.DSMT4">
                  <p:embed/>
                </p:oleObj>
              </mc:Choice>
              <mc:Fallback>
                <p:oleObj name="Equation" r:id="rId43" imgW="138420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5411224" y="2341165"/>
                        <a:ext cx="2469547" cy="6117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矩形 52"/>
          <p:cNvSpPr/>
          <p:nvPr/>
        </p:nvSpPr>
        <p:spPr bwMode="auto">
          <a:xfrm>
            <a:off x="5181600" y="4399005"/>
            <a:ext cx="2924432" cy="669993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</a:ln>
        </p:spPr>
        <p:txBody>
          <a:bodyPr lIns="90000" rtlCol="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12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联合频谱分配和功率控制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4659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算法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：单个流吞吐率的优化</a:t>
            </a: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基于时分复用的功率控制：</a:t>
            </a:r>
            <a:r>
              <a:rPr lang="zh-CN" altLang="en-US" dirty="0">
                <a:solidFill>
                  <a:srgbClr val="C00000"/>
                </a:solidFill>
                <a:effectLst/>
                <a:latin typeface="+mn-lt"/>
                <a:ea typeface="黑体" panose="02010609060101010101" pitchFamily="49" charset="-122"/>
              </a:rPr>
              <a:t>允许多个链路同时</a:t>
            </a:r>
            <a:r>
              <a:rPr lang="zh-CN" altLang="en-US" dirty="0" smtClean="0">
                <a:solidFill>
                  <a:srgbClr val="C00000"/>
                </a:solidFill>
                <a:effectLst/>
                <a:latin typeface="+mn-lt"/>
                <a:ea typeface="黑体" panose="02010609060101010101" pitchFamily="49" charset="-122"/>
              </a:rPr>
              <a:t>工作</a:t>
            </a:r>
            <a:endParaRPr lang="en-US" altLang="zh-CN" dirty="0" smtClean="0">
              <a:solidFill>
                <a:srgbClr val="C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C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C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C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36934" y="1996407"/>
            <a:ext cx="77882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000066"/>
                </a:solidFill>
                <a:ea typeface="黑体" panose="02010609060101010101" pitchFamily="49" charset="-122"/>
              </a:rPr>
              <a:t>时间</a:t>
            </a:r>
            <a:endParaRPr lang="zh-CN" altLang="en-US" sz="18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697564"/>
              </p:ext>
            </p:extLst>
          </p:nvPr>
        </p:nvGraphicFramePr>
        <p:xfrm>
          <a:off x="288540" y="2378719"/>
          <a:ext cx="401638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43" name="Equation" r:id="rId4" imgW="253800" imgH="241200" progId="Equation.DSMT4">
                  <p:embed/>
                </p:oleObj>
              </mc:Choice>
              <mc:Fallback>
                <p:oleObj name="Equation" r:id="rId4" imgW="2538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8540" y="2378719"/>
                        <a:ext cx="401638" cy="382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340715"/>
              </p:ext>
            </p:extLst>
          </p:nvPr>
        </p:nvGraphicFramePr>
        <p:xfrm>
          <a:off x="315208" y="3334119"/>
          <a:ext cx="4222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44" name="Equation" r:id="rId6" imgW="266400" imgH="241200" progId="Equation.DSMT4">
                  <p:embed/>
                </p:oleObj>
              </mc:Choice>
              <mc:Fallback>
                <p:oleObj name="Equation" r:id="rId6" imgW="266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5208" y="3334119"/>
                        <a:ext cx="42227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1788338"/>
              </p:ext>
            </p:extLst>
          </p:nvPr>
        </p:nvGraphicFramePr>
        <p:xfrm>
          <a:off x="278221" y="4097431"/>
          <a:ext cx="4222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45" name="Equation" r:id="rId8" imgW="266400" imgH="241200" progId="Equation.DSMT4">
                  <p:embed/>
                </p:oleObj>
              </mc:Choice>
              <mc:Fallback>
                <p:oleObj name="Equation" r:id="rId8" imgW="266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8221" y="4097431"/>
                        <a:ext cx="42227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对象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25493"/>
              </p:ext>
            </p:extLst>
          </p:nvPr>
        </p:nvGraphicFramePr>
        <p:xfrm>
          <a:off x="64361" y="5701999"/>
          <a:ext cx="70485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46" name="Equation" r:id="rId10" imgW="444240" imgH="266400" progId="Equation.DSMT4">
                  <p:embed/>
                </p:oleObj>
              </mc:Choice>
              <mc:Fallback>
                <p:oleObj name="Equation" r:id="rId10" imgW="44424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4361" y="5701999"/>
                        <a:ext cx="704850" cy="420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对象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4299726"/>
              </p:ext>
            </p:extLst>
          </p:nvPr>
        </p:nvGraphicFramePr>
        <p:xfrm>
          <a:off x="2967518" y="2378719"/>
          <a:ext cx="1647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47" name="Equation" r:id="rId12" imgW="1041120" imgH="279360" progId="Equation.DSMT4">
                  <p:embed/>
                </p:oleObj>
              </mc:Choice>
              <mc:Fallback>
                <p:oleObj name="Equation" r:id="rId12" imgW="10411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967518" y="2378719"/>
                        <a:ext cx="1647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对象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533287"/>
              </p:ext>
            </p:extLst>
          </p:nvPr>
        </p:nvGraphicFramePr>
        <p:xfrm>
          <a:off x="1920823" y="4780949"/>
          <a:ext cx="18097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48" name="Equation" r:id="rId14" imgW="114120" imgH="228600" progId="Equation.DSMT4">
                  <p:embed/>
                </p:oleObj>
              </mc:Choice>
              <mc:Fallback>
                <p:oleObj name="Equation" r:id="rId14" imgW="114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920823" y="4780949"/>
                        <a:ext cx="180975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对象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2133126"/>
              </p:ext>
            </p:extLst>
          </p:nvPr>
        </p:nvGraphicFramePr>
        <p:xfrm>
          <a:off x="2201968" y="4780949"/>
          <a:ext cx="201613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49" name="Equation" r:id="rId16" imgW="126720" imgH="228600" progId="Equation.DSMT4">
                  <p:embed/>
                </p:oleObj>
              </mc:Choice>
              <mc:Fallback>
                <p:oleObj name="Equation" r:id="rId16" imgW="126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201968" y="4780949"/>
                        <a:ext cx="201613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对象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6882697"/>
              </p:ext>
            </p:extLst>
          </p:nvPr>
        </p:nvGraphicFramePr>
        <p:xfrm>
          <a:off x="2514203" y="4780949"/>
          <a:ext cx="20161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50" name="Equation" r:id="rId18" imgW="126720" imgH="228600" progId="Equation.DSMT4">
                  <p:embed/>
                </p:oleObj>
              </mc:Choice>
              <mc:Fallback>
                <p:oleObj name="Equation" r:id="rId18" imgW="126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514203" y="4780949"/>
                        <a:ext cx="201612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对象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9424621"/>
              </p:ext>
            </p:extLst>
          </p:nvPr>
        </p:nvGraphicFramePr>
        <p:xfrm>
          <a:off x="2967409" y="3303162"/>
          <a:ext cx="1647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51" name="Equation" r:id="rId20" imgW="1041120" imgH="279360" progId="Equation.DSMT4">
                  <p:embed/>
                </p:oleObj>
              </mc:Choice>
              <mc:Fallback>
                <p:oleObj name="Equation" r:id="rId20" imgW="10411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967409" y="3303162"/>
                        <a:ext cx="1647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对象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370703"/>
              </p:ext>
            </p:extLst>
          </p:nvPr>
        </p:nvGraphicFramePr>
        <p:xfrm>
          <a:off x="2967409" y="4104555"/>
          <a:ext cx="1647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52" name="Equation" r:id="rId22" imgW="1041120" imgH="279360" progId="Equation.DSMT4">
                  <p:embed/>
                </p:oleObj>
              </mc:Choice>
              <mc:Fallback>
                <p:oleObj name="Equation" r:id="rId22" imgW="10411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967409" y="4104555"/>
                        <a:ext cx="1647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对象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6194672"/>
              </p:ext>
            </p:extLst>
          </p:nvPr>
        </p:nvGraphicFramePr>
        <p:xfrm>
          <a:off x="2808420" y="5850431"/>
          <a:ext cx="243205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53" name="Equation" r:id="rId24" imgW="1536480" imgH="279360" progId="Equation.DSMT4">
                  <p:embed/>
                </p:oleObj>
              </mc:Choice>
              <mc:Fallback>
                <p:oleObj name="Equation" r:id="rId24" imgW="15364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808420" y="5850431"/>
                        <a:ext cx="2432050" cy="442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对象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6303488"/>
              </p:ext>
            </p:extLst>
          </p:nvPr>
        </p:nvGraphicFramePr>
        <p:xfrm>
          <a:off x="4896621" y="2365721"/>
          <a:ext cx="1003300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54" name="Equation" r:id="rId26" imgW="634680" imgH="241200" progId="Equation.DSMT4">
                  <p:embed/>
                </p:oleObj>
              </mc:Choice>
              <mc:Fallback>
                <p:oleObj name="Equation" r:id="rId26" imgW="634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896621" y="2365721"/>
                        <a:ext cx="1003300" cy="382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对象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095035"/>
              </p:ext>
            </p:extLst>
          </p:nvPr>
        </p:nvGraphicFramePr>
        <p:xfrm>
          <a:off x="4869346" y="3169879"/>
          <a:ext cx="10255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55" name="Equation" r:id="rId28" imgW="647640" imgH="241200" progId="Equation.DSMT4">
                  <p:embed/>
                </p:oleObj>
              </mc:Choice>
              <mc:Fallback>
                <p:oleObj name="Equation" r:id="rId28" imgW="647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4869346" y="3169879"/>
                        <a:ext cx="102552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对象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6577787"/>
              </p:ext>
            </p:extLst>
          </p:nvPr>
        </p:nvGraphicFramePr>
        <p:xfrm>
          <a:off x="4881270" y="3914055"/>
          <a:ext cx="10255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56" name="Equation" r:id="rId30" imgW="647640" imgH="241200" progId="Equation.DSMT4">
                  <p:embed/>
                </p:oleObj>
              </mc:Choice>
              <mc:Fallback>
                <p:oleObj name="Equation" r:id="rId30" imgW="647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4881270" y="3914055"/>
                        <a:ext cx="102552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1" name="图片 80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7942" y="1722510"/>
            <a:ext cx="3224213" cy="5207001"/>
          </a:xfrm>
          <a:prstGeom prst="rect">
            <a:avLst/>
          </a:prstGeom>
        </p:spPr>
      </p:pic>
      <p:pic>
        <p:nvPicPr>
          <p:cNvPr id="82" name="图片 81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5606863" y="1746619"/>
            <a:ext cx="3274988" cy="3175000"/>
          </a:xfrm>
          <a:prstGeom prst="rect">
            <a:avLst/>
          </a:prstGeom>
        </p:spPr>
      </p:pic>
      <p:graphicFrame>
        <p:nvGraphicFramePr>
          <p:cNvPr id="83" name="对象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9338968"/>
              </p:ext>
            </p:extLst>
          </p:nvPr>
        </p:nvGraphicFramePr>
        <p:xfrm>
          <a:off x="7065599" y="4661085"/>
          <a:ext cx="227399" cy="377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57" name="Equation" r:id="rId34" imgW="114120" imgH="228600" progId="Equation.DSMT4">
                  <p:embed/>
                </p:oleObj>
              </mc:Choice>
              <mc:Fallback>
                <p:oleObj name="Equation" r:id="rId34" imgW="114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7065599" y="4661085"/>
                        <a:ext cx="227399" cy="3771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对象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21588"/>
              </p:ext>
            </p:extLst>
          </p:nvPr>
        </p:nvGraphicFramePr>
        <p:xfrm>
          <a:off x="7322383" y="4661085"/>
          <a:ext cx="2540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58" name="Equation" r:id="rId36" imgW="126720" imgH="228600" progId="Equation.DSMT4">
                  <p:embed/>
                </p:oleObj>
              </mc:Choice>
              <mc:Fallback>
                <p:oleObj name="Equation" r:id="rId36" imgW="126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7322383" y="4661085"/>
                        <a:ext cx="25400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对象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402752"/>
              </p:ext>
            </p:extLst>
          </p:nvPr>
        </p:nvGraphicFramePr>
        <p:xfrm>
          <a:off x="7635642" y="4663183"/>
          <a:ext cx="2540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59" name="Equation" r:id="rId38" imgW="126720" imgH="228600" progId="Equation.DSMT4">
                  <p:embed/>
                </p:oleObj>
              </mc:Choice>
              <mc:Fallback>
                <p:oleObj name="Equation" r:id="rId38" imgW="126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7635642" y="4663183"/>
                        <a:ext cx="25400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文本框 85"/>
          <p:cNvSpPr txBox="1"/>
          <p:nvPr/>
        </p:nvSpPr>
        <p:spPr>
          <a:xfrm>
            <a:off x="6732416" y="1474398"/>
            <a:ext cx="1764905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传统</a:t>
            </a:r>
            <a:r>
              <a:rPr lang="en-US" altLang="zh-CN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TDMA</a:t>
            </a:r>
            <a:endParaRPr lang="zh-CN" altLang="en-US" sz="18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graphicFrame>
        <p:nvGraphicFramePr>
          <p:cNvPr id="88" name="对象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0980524"/>
              </p:ext>
            </p:extLst>
          </p:nvPr>
        </p:nvGraphicFramePr>
        <p:xfrm>
          <a:off x="3688166" y="4780949"/>
          <a:ext cx="1167456" cy="639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60" name="Equation" r:id="rId40" imgW="672840" imgH="368280" progId="Equation.DSMT4">
                  <p:embed/>
                </p:oleObj>
              </mc:Choice>
              <mc:Fallback>
                <p:oleObj name="Equation" r:id="rId40" imgW="67284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3688166" y="4780949"/>
                        <a:ext cx="1167456" cy="639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9" name="组合 88"/>
          <p:cNvGrpSpPr/>
          <p:nvPr/>
        </p:nvGrpSpPr>
        <p:grpSpPr>
          <a:xfrm>
            <a:off x="5404525" y="4985610"/>
            <a:ext cx="3452284" cy="1740086"/>
            <a:chOff x="5344160" y="4038283"/>
            <a:chExt cx="3452284" cy="1740086"/>
          </a:xfrm>
        </p:grpSpPr>
        <p:pic>
          <p:nvPicPr>
            <p:cNvPr id="90" name="图片 89"/>
            <p:cNvPicPr>
              <a:picLocks noChangeAspect="1"/>
            </p:cNvPicPr>
            <p:nvPr/>
          </p:nvPicPr>
          <p:blipFill>
            <a:blip r:embed="rId42"/>
            <a:stretch>
              <a:fillRect/>
            </a:stretch>
          </p:blipFill>
          <p:spPr>
            <a:xfrm>
              <a:off x="5796915" y="4583430"/>
              <a:ext cx="2368550" cy="317500"/>
            </a:xfrm>
            <a:prstGeom prst="rect">
              <a:avLst/>
            </a:prstGeom>
          </p:spPr>
        </p:pic>
        <p:cxnSp>
          <p:nvCxnSpPr>
            <p:cNvPr id="91" name="直接箭头连接符 90"/>
            <p:cNvCxnSpPr/>
            <p:nvPr/>
          </p:nvCxnSpPr>
          <p:spPr bwMode="auto">
            <a:xfrm>
              <a:off x="6186726" y="4866178"/>
              <a:ext cx="289792" cy="0"/>
            </a:xfrm>
            <a:prstGeom prst="straightConnector1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92" name="直接箭头连接符 91"/>
            <p:cNvCxnSpPr/>
            <p:nvPr/>
          </p:nvCxnSpPr>
          <p:spPr bwMode="auto">
            <a:xfrm>
              <a:off x="6875045" y="4866178"/>
              <a:ext cx="289792" cy="0"/>
            </a:xfrm>
            <a:prstGeom prst="straightConnector1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93" name="直接箭头连接符 92"/>
            <p:cNvCxnSpPr/>
            <p:nvPr/>
          </p:nvCxnSpPr>
          <p:spPr bwMode="auto">
            <a:xfrm>
              <a:off x="7551519" y="4866178"/>
              <a:ext cx="289792" cy="0"/>
            </a:xfrm>
            <a:prstGeom prst="straightConnector1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triangle"/>
            </a:ln>
          </p:spPr>
        </p:cxnSp>
        <p:graphicFrame>
          <p:nvGraphicFramePr>
            <p:cNvPr id="94" name="对象 9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39262779"/>
                </p:ext>
              </p:extLst>
            </p:nvPr>
          </p:nvGraphicFramePr>
          <p:xfrm>
            <a:off x="6893588" y="5441558"/>
            <a:ext cx="252199" cy="336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561" name="Equation" r:id="rId43" imgW="3657600" imgH="4876800" progId="Equation.DSMT4">
                    <p:embed/>
                  </p:oleObj>
                </mc:Choice>
                <mc:Fallback>
                  <p:oleObj name="Equation" r:id="rId43" imgW="3657600" imgH="4876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4"/>
                        <a:stretch>
                          <a:fillRect/>
                        </a:stretch>
                      </p:blipFill>
                      <p:spPr>
                        <a:xfrm>
                          <a:off x="6893588" y="5441558"/>
                          <a:ext cx="252199" cy="3362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" name="文本框 94"/>
            <p:cNvSpPr txBox="1"/>
            <p:nvPr/>
          </p:nvSpPr>
          <p:spPr>
            <a:xfrm>
              <a:off x="5344160" y="4685665"/>
              <a:ext cx="504190" cy="312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solidFill>
                    <a:srgbClr val="000066"/>
                  </a:solidFill>
                  <a:ea typeface="黑体" panose="02010609060101010101" pitchFamily="49" charset="-122"/>
                </a:rPr>
                <a:t>源</a:t>
              </a:r>
              <a:endPara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8116888" y="4685443"/>
              <a:ext cx="679556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目的</a:t>
              </a:r>
              <a:endPara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6518197" y="5464437"/>
              <a:ext cx="700334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流</a:t>
              </a:r>
              <a:endPara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graphicFrame>
          <p:nvGraphicFramePr>
            <p:cNvPr id="98" name="对象 9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90392741"/>
                </p:ext>
              </p:extLst>
            </p:nvPr>
          </p:nvGraphicFramePr>
          <p:xfrm>
            <a:off x="6038215" y="4926330"/>
            <a:ext cx="557530" cy="424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562" name="Equation" r:id="rId45" imgW="316865" imgH="254000" progId="Equation.DSMT4">
                    <p:embed/>
                  </p:oleObj>
                </mc:Choice>
                <mc:Fallback>
                  <p:oleObj name="Equation" r:id="rId45" imgW="316865" imgH="2540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6"/>
                        <a:stretch>
                          <a:fillRect/>
                        </a:stretch>
                      </p:blipFill>
                      <p:spPr>
                        <a:xfrm>
                          <a:off x="6038215" y="4926330"/>
                          <a:ext cx="557530" cy="42418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" name="对象 9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71176976"/>
                </p:ext>
              </p:extLst>
            </p:nvPr>
          </p:nvGraphicFramePr>
          <p:xfrm>
            <a:off x="6682740" y="4926330"/>
            <a:ext cx="654685" cy="4660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563" name="Equation" r:id="rId47" imgW="342900" imgH="254000" progId="Equation.DSMT4">
                    <p:embed/>
                  </p:oleObj>
                </mc:Choice>
                <mc:Fallback>
                  <p:oleObj name="Equation" r:id="rId47" imgW="342900" imgH="2540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8"/>
                        <a:stretch>
                          <a:fillRect/>
                        </a:stretch>
                      </p:blipFill>
                      <p:spPr>
                        <a:xfrm>
                          <a:off x="6682740" y="4926330"/>
                          <a:ext cx="654685" cy="4660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" name="对象 9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3558249"/>
                </p:ext>
              </p:extLst>
            </p:nvPr>
          </p:nvGraphicFramePr>
          <p:xfrm>
            <a:off x="7401560" y="4945380"/>
            <a:ext cx="588645" cy="4279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564" name="Equation" r:id="rId49" imgW="330200" imgH="254000" progId="Equation.DSMT4">
                    <p:embed/>
                  </p:oleObj>
                </mc:Choice>
                <mc:Fallback>
                  <p:oleObj name="Equation" r:id="rId49" imgW="330200" imgH="2540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0"/>
                        <a:stretch>
                          <a:fillRect/>
                        </a:stretch>
                      </p:blipFill>
                      <p:spPr>
                        <a:xfrm>
                          <a:off x="7401560" y="4945380"/>
                          <a:ext cx="588645" cy="4279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1" name="直接箭头连接符 100"/>
            <p:cNvCxnSpPr/>
            <p:nvPr/>
          </p:nvCxnSpPr>
          <p:spPr bwMode="auto">
            <a:xfrm>
              <a:off x="6083935" y="4287520"/>
              <a:ext cx="404495" cy="354330"/>
            </a:xfrm>
            <a:prstGeom prst="straightConnector1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ysDash"/>
              <a:round/>
              <a:headEnd type="none" w="med" len="med"/>
              <a:tailEnd type="triangle"/>
            </a:ln>
          </p:spPr>
        </p:cxnSp>
        <p:cxnSp>
          <p:nvCxnSpPr>
            <p:cNvPr id="102" name="直接箭头连接符 101"/>
            <p:cNvCxnSpPr/>
            <p:nvPr/>
          </p:nvCxnSpPr>
          <p:spPr bwMode="auto">
            <a:xfrm>
              <a:off x="6828155" y="4287520"/>
              <a:ext cx="404495" cy="354330"/>
            </a:xfrm>
            <a:prstGeom prst="straightConnector1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ysDash"/>
              <a:round/>
              <a:headEnd type="none" w="med" len="med"/>
              <a:tailEnd type="triangle"/>
            </a:ln>
          </p:spPr>
        </p:cxnSp>
        <p:cxnSp>
          <p:nvCxnSpPr>
            <p:cNvPr id="103" name="直接箭头连接符 102"/>
            <p:cNvCxnSpPr/>
            <p:nvPr/>
          </p:nvCxnSpPr>
          <p:spPr bwMode="auto">
            <a:xfrm>
              <a:off x="7527925" y="4287520"/>
              <a:ext cx="404495" cy="354330"/>
            </a:xfrm>
            <a:prstGeom prst="straightConnector1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ysDash"/>
              <a:round/>
              <a:headEnd type="none" w="med" len="med"/>
              <a:tailEnd type="triangle"/>
            </a:ln>
          </p:spPr>
        </p:cxnSp>
        <p:graphicFrame>
          <p:nvGraphicFramePr>
            <p:cNvPr id="104" name="对象 10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834162"/>
                </p:ext>
              </p:extLst>
            </p:nvPr>
          </p:nvGraphicFramePr>
          <p:xfrm>
            <a:off x="5788660" y="4043244"/>
            <a:ext cx="374090" cy="4738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565" name="Equation" r:id="rId51" imgW="190440" imgH="241200" progId="Equation.DSMT4">
                    <p:embed/>
                  </p:oleObj>
                </mc:Choice>
                <mc:Fallback>
                  <p:oleObj name="Equation" r:id="rId51" imgW="19044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2"/>
                        <a:stretch>
                          <a:fillRect/>
                        </a:stretch>
                      </p:blipFill>
                      <p:spPr>
                        <a:xfrm>
                          <a:off x="5788660" y="4043244"/>
                          <a:ext cx="374090" cy="4738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" name="对象 10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87900080"/>
                </p:ext>
              </p:extLst>
            </p:nvPr>
          </p:nvGraphicFramePr>
          <p:xfrm>
            <a:off x="6517880" y="4038283"/>
            <a:ext cx="400050" cy="473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566" name="Equation" r:id="rId53" imgW="203040" imgH="241200" progId="Equation.DSMT4">
                    <p:embed/>
                  </p:oleObj>
                </mc:Choice>
                <mc:Fallback>
                  <p:oleObj name="Equation" r:id="rId53" imgW="20304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4"/>
                        <a:stretch>
                          <a:fillRect/>
                        </a:stretch>
                      </p:blipFill>
                      <p:spPr>
                        <a:xfrm>
                          <a:off x="6517880" y="4038283"/>
                          <a:ext cx="400050" cy="4730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" name="对象 10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01666449"/>
                </p:ext>
              </p:extLst>
            </p:nvPr>
          </p:nvGraphicFramePr>
          <p:xfrm>
            <a:off x="7235825" y="4043363"/>
            <a:ext cx="374650" cy="473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567" name="Equation" r:id="rId55" imgW="190440" imgH="241200" progId="Equation.DSMT4">
                    <p:embed/>
                  </p:oleObj>
                </mc:Choice>
                <mc:Fallback>
                  <p:oleObj name="Equation" r:id="rId55" imgW="19044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6"/>
                        <a:stretch>
                          <a:fillRect/>
                        </a:stretch>
                      </p:blipFill>
                      <p:spPr>
                        <a:xfrm>
                          <a:off x="7235825" y="4043363"/>
                          <a:ext cx="374650" cy="4730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2"/>
    </p:custDataLst>
    <p:extLst>
      <p:ext uri="{BB962C8B-B14F-4D97-AF65-F5344CB8AC3E}">
        <p14:creationId xmlns:p14="http://schemas.microsoft.com/office/powerpoint/2010/main" val="142850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13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联合频谱分配和功率控制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733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算法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：单个流吞吐率的优化</a:t>
            </a: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基于时分复用的功率控制：</a:t>
            </a:r>
            <a:r>
              <a:rPr lang="zh-CN" altLang="en-US" dirty="0">
                <a:solidFill>
                  <a:srgbClr val="C00000"/>
                </a:solidFill>
                <a:effectLst/>
                <a:latin typeface="+mn-lt"/>
                <a:ea typeface="黑体" panose="02010609060101010101" pitchFamily="49" charset="-122"/>
              </a:rPr>
              <a:t>允许多个链路同时</a:t>
            </a:r>
            <a:r>
              <a:rPr lang="zh-CN" altLang="en-US" dirty="0" smtClean="0">
                <a:solidFill>
                  <a:srgbClr val="C00000"/>
                </a:solidFill>
                <a:effectLst/>
                <a:latin typeface="+mn-lt"/>
                <a:ea typeface="黑体" panose="02010609060101010101" pitchFamily="49" charset="-122"/>
              </a:rPr>
              <a:t>工作</a:t>
            </a:r>
            <a:endParaRPr lang="en-US" altLang="zh-CN" dirty="0" smtClean="0">
              <a:solidFill>
                <a:srgbClr val="C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C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C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C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    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: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 相应于频谱     的所有功率传输组合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    ：相应于频谱    功率分配选择    所占时间比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    :   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功率分配   下，链路   的吞吐率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            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：成功传输概率，考虑流之间的传输冲突下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优化         使得频谱    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所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对应的最小链路平均吞吐率最大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181308"/>
            <a:ext cx="9498227" cy="632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Joint Spectrum Allocation and Power Control for Multihop Cognitive Radio Networks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TRANSACTION ON MOBILE COMPUTING 2011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426120"/>
              </p:ext>
            </p:extLst>
          </p:nvPr>
        </p:nvGraphicFramePr>
        <p:xfrm>
          <a:off x="2692769" y="3646352"/>
          <a:ext cx="262961" cy="368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95" name="Equation" r:id="rId4" imgW="126720" imgH="177480" progId="Equation.DSMT4">
                  <p:embed/>
                </p:oleObj>
              </mc:Choice>
              <mc:Fallback>
                <p:oleObj name="Equation" r:id="rId4" imgW="1267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92769" y="3646352"/>
                        <a:ext cx="262961" cy="368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362662"/>
              </p:ext>
            </p:extLst>
          </p:nvPr>
        </p:nvGraphicFramePr>
        <p:xfrm>
          <a:off x="692701" y="3652937"/>
          <a:ext cx="291227" cy="4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96" name="Equation" r:id="rId6" imgW="164880" imgH="228600" progId="Equation.DSMT4">
                  <p:embed/>
                </p:oleObj>
              </mc:Choice>
              <mc:Fallback>
                <p:oleObj name="Equation" r:id="rId6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2701" y="3652937"/>
                        <a:ext cx="291227" cy="403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5258265"/>
              </p:ext>
            </p:extLst>
          </p:nvPr>
        </p:nvGraphicFramePr>
        <p:xfrm>
          <a:off x="585267" y="4014497"/>
          <a:ext cx="556226" cy="503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97" name="Equation" r:id="rId8" imgW="266400" imgH="241200" progId="Equation.DSMT4">
                  <p:embed/>
                </p:oleObj>
              </mc:Choice>
              <mc:Fallback>
                <p:oleObj name="Equation" r:id="rId8" imgW="266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85267" y="4014497"/>
                        <a:ext cx="556226" cy="5032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对象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7478196"/>
              </p:ext>
            </p:extLst>
          </p:nvPr>
        </p:nvGraphicFramePr>
        <p:xfrm>
          <a:off x="2692770" y="4081246"/>
          <a:ext cx="262961" cy="368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98" name="Equation" r:id="rId10" imgW="126720" imgH="177480" progId="Equation.DSMT4">
                  <p:embed/>
                </p:oleObj>
              </mc:Choice>
              <mc:Fallback>
                <p:oleObj name="Equation" r:id="rId10" imgW="1267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92770" y="4081246"/>
                        <a:ext cx="262961" cy="368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6908942"/>
              </p:ext>
            </p:extLst>
          </p:nvPr>
        </p:nvGraphicFramePr>
        <p:xfrm>
          <a:off x="4506496" y="4127368"/>
          <a:ext cx="263473" cy="322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99" name="Equation" r:id="rId11" imgW="114120" imgH="139680" progId="Equation.DSMT4">
                  <p:embed/>
                </p:oleObj>
              </mc:Choice>
              <mc:Fallback>
                <p:oleObj name="Equation" r:id="rId11" imgW="1141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06496" y="4127368"/>
                        <a:ext cx="263473" cy="3220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对象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1456016"/>
              </p:ext>
            </p:extLst>
          </p:nvPr>
        </p:nvGraphicFramePr>
        <p:xfrm>
          <a:off x="1373719" y="5319227"/>
          <a:ext cx="556226" cy="503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00" name="Equation" r:id="rId13" imgW="266400" imgH="241200" progId="Equation.DSMT4">
                  <p:embed/>
                </p:oleObj>
              </mc:Choice>
              <mc:Fallback>
                <p:oleObj name="Equation" r:id="rId13" imgW="266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73719" y="5319227"/>
                        <a:ext cx="556226" cy="5032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对象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638420"/>
              </p:ext>
            </p:extLst>
          </p:nvPr>
        </p:nvGraphicFramePr>
        <p:xfrm>
          <a:off x="2991430" y="5417932"/>
          <a:ext cx="262961" cy="368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01" name="Equation" r:id="rId14" imgW="126720" imgH="177480" progId="Equation.DSMT4">
                  <p:embed/>
                </p:oleObj>
              </mc:Choice>
              <mc:Fallback>
                <p:oleObj name="Equation" r:id="rId14" imgW="1267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91430" y="5417932"/>
                        <a:ext cx="262961" cy="368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对象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230948"/>
              </p:ext>
            </p:extLst>
          </p:nvPr>
        </p:nvGraphicFramePr>
        <p:xfrm>
          <a:off x="2623402" y="1943952"/>
          <a:ext cx="3622749" cy="1408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02" name="Equation" r:id="rId15" imgW="2286000" imgH="888840" progId="Equation.DSMT4">
                  <p:embed/>
                </p:oleObj>
              </mc:Choice>
              <mc:Fallback>
                <p:oleObj name="Equation" r:id="rId15" imgW="228600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623402" y="1943952"/>
                        <a:ext cx="3622749" cy="14088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0154678"/>
              </p:ext>
            </p:extLst>
          </p:nvPr>
        </p:nvGraphicFramePr>
        <p:xfrm>
          <a:off x="629877" y="4538348"/>
          <a:ext cx="398865" cy="398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03" name="Equation" r:id="rId17" imgW="241200" imgH="241200" progId="Equation.DSMT4">
                  <p:embed/>
                </p:oleObj>
              </mc:Choice>
              <mc:Fallback>
                <p:oleObj name="Equation" r:id="rId17" imgW="241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29877" y="4538348"/>
                        <a:ext cx="398865" cy="398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046415"/>
              </p:ext>
            </p:extLst>
          </p:nvPr>
        </p:nvGraphicFramePr>
        <p:xfrm>
          <a:off x="2429296" y="4581932"/>
          <a:ext cx="263473" cy="322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04" name="Equation" r:id="rId19" imgW="114120" imgH="139680" progId="Equation.DSMT4">
                  <p:embed/>
                </p:oleObj>
              </mc:Choice>
              <mc:Fallback>
                <p:oleObj name="Equation" r:id="rId19" imgW="1141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29296" y="4581932"/>
                        <a:ext cx="263473" cy="3220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4765396"/>
              </p:ext>
            </p:extLst>
          </p:nvPr>
        </p:nvGraphicFramePr>
        <p:xfrm>
          <a:off x="3698221" y="4538348"/>
          <a:ext cx="179001" cy="358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05" name="Equation" r:id="rId20" imgW="88560" imgH="177480" progId="Equation.DSMT4">
                  <p:embed/>
                </p:oleObj>
              </mc:Choice>
              <mc:Fallback>
                <p:oleObj name="Equation" r:id="rId20" imgW="885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698221" y="4538348"/>
                        <a:ext cx="179001" cy="3580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270708"/>
              </p:ext>
            </p:extLst>
          </p:nvPr>
        </p:nvGraphicFramePr>
        <p:xfrm>
          <a:off x="597715" y="4957812"/>
          <a:ext cx="1087556" cy="46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06" name="Equation" r:id="rId22" imgW="660240" imgH="279360" progId="Equation.DSMT4">
                  <p:embed/>
                </p:oleObj>
              </mc:Choice>
              <mc:Fallback>
                <p:oleObj name="Equation" r:id="rId22" imgW="6602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97715" y="4957812"/>
                        <a:ext cx="1087556" cy="460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矩形 27"/>
          <p:cNvSpPr/>
          <p:nvPr/>
        </p:nvSpPr>
        <p:spPr>
          <a:xfrm>
            <a:off x="5405845" y="3031109"/>
            <a:ext cx="3517085" cy="41080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none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zh-CN" altLang="en-US" sz="18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依</a:t>
            </a:r>
            <a:r>
              <a:rPr lang="zh-CN" altLang="en-US" sz="1800" dirty="0">
                <a:solidFill>
                  <a:schemeClr val="accent4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频谱优化最小链路平均</a:t>
            </a:r>
            <a:r>
              <a:rPr lang="zh-CN" altLang="en-US" sz="18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吞吐率</a:t>
            </a:r>
            <a:endParaRPr lang="zh-CN" altLang="en-US" sz="18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01811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14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联合频谱分配和功率控制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861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算法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：多流协作</a:t>
            </a: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考虑流之间的干扰以及对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Pu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的累积干扰</a:t>
            </a:r>
            <a:endParaRPr lang="en-US" altLang="zh-CN" dirty="0" smtClean="0">
              <a:solidFill>
                <a:srgbClr val="C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从统计角度计算成功发送概率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从影响范围内获得工作的链路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数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               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与         迭代计算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分析对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Pu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的累加干扰时，运用</a:t>
            </a:r>
            <a:r>
              <a:rPr lang="en-US" altLang="zh-CN" dirty="0" err="1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Lagrangian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对偶分解，需要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Pu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反馈干扰温度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C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181308"/>
            <a:ext cx="9498227" cy="632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Joint Spectrum Allocation and Power Control for Multihop Cognitive Radio Networks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TRANSACTION ON MOBILE COMPUTING 2011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4407" y="1510443"/>
            <a:ext cx="2576832" cy="2222500"/>
          </a:xfrm>
          <a:prstGeom prst="rect">
            <a:avLst/>
          </a:prstGeom>
        </p:spPr>
      </p:pic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1630536"/>
              </p:ext>
            </p:extLst>
          </p:nvPr>
        </p:nvGraphicFramePr>
        <p:xfrm>
          <a:off x="664026" y="2816963"/>
          <a:ext cx="5280381" cy="56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2" name="Equation" r:id="rId5" imgW="4025880" imgH="431640" progId="Equation.DSMT4">
                  <p:embed/>
                </p:oleObj>
              </mc:Choice>
              <mc:Fallback>
                <p:oleObj name="Equation" r:id="rId5" imgW="40258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4026" y="2816963"/>
                        <a:ext cx="5280381" cy="566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536602"/>
              </p:ext>
            </p:extLst>
          </p:nvPr>
        </p:nvGraphicFramePr>
        <p:xfrm>
          <a:off x="4090558" y="1857418"/>
          <a:ext cx="1087556" cy="46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3" name="Equation" r:id="rId7" imgW="660240" imgH="279360" progId="Equation.DSMT4">
                  <p:embed/>
                </p:oleObj>
              </mc:Choice>
              <mc:Fallback>
                <p:oleObj name="Equation" r:id="rId7" imgW="6602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90558" y="1857418"/>
                        <a:ext cx="1087556" cy="460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678329"/>
              </p:ext>
            </p:extLst>
          </p:nvPr>
        </p:nvGraphicFramePr>
        <p:xfrm>
          <a:off x="4349578" y="2353663"/>
          <a:ext cx="337751" cy="337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4" name="Equation" r:id="rId9" imgW="177480" imgH="177480" progId="Equation.DSMT4">
                  <p:embed/>
                </p:oleObj>
              </mc:Choice>
              <mc:Fallback>
                <p:oleObj name="Equation" r:id="rId9" imgW="1774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49578" y="2353663"/>
                        <a:ext cx="337751" cy="3377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矩形 22"/>
          <p:cNvSpPr/>
          <p:nvPr/>
        </p:nvSpPr>
        <p:spPr>
          <a:xfrm>
            <a:off x="568412" y="4968798"/>
            <a:ext cx="3781166" cy="41080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none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zh-CN" altLang="en-US" sz="1800" dirty="0" smtClean="0">
                <a:solidFill>
                  <a:schemeClr val="accent4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干扰范围内的工作链路时分复用属性</a:t>
            </a:r>
            <a:endParaRPr lang="zh-CN" altLang="en-US" sz="18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851302" y="4989684"/>
            <a:ext cx="3517085" cy="41080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none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chemeClr val="accent4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Pu</a:t>
            </a:r>
            <a:r>
              <a:rPr lang="zh-CN" altLang="en-US" sz="1800" dirty="0" smtClean="0">
                <a:solidFill>
                  <a:schemeClr val="accent4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的干扰温度</a:t>
            </a:r>
            <a:endParaRPr lang="zh-CN" altLang="en-US" sz="18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3764435"/>
              </p:ext>
            </p:extLst>
          </p:nvPr>
        </p:nvGraphicFramePr>
        <p:xfrm>
          <a:off x="832493" y="3640851"/>
          <a:ext cx="1087556" cy="46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5" name="Equation" r:id="rId11" imgW="660240" imgH="279360" progId="Equation.DSMT4">
                  <p:embed/>
                </p:oleObj>
              </mc:Choice>
              <mc:Fallback>
                <p:oleObj name="Equation" r:id="rId11" imgW="6602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2493" y="3640851"/>
                        <a:ext cx="1087556" cy="460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9016162"/>
              </p:ext>
            </p:extLst>
          </p:nvPr>
        </p:nvGraphicFramePr>
        <p:xfrm>
          <a:off x="2232283" y="3605172"/>
          <a:ext cx="547988" cy="495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6" name="Equation" r:id="rId12" imgW="266400" imgH="241200" progId="Equation.DSMT4">
                  <p:embed/>
                </p:oleObj>
              </mc:Choice>
              <mc:Fallback>
                <p:oleObj name="Equation" r:id="rId12" imgW="266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232283" y="3605172"/>
                        <a:ext cx="547988" cy="4957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97718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15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联合频谱分配和功率控制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965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算法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：最佳切换等待时间</a:t>
            </a: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频谱状态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改变与策略改变的时间间隔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平衡频谱效率与切换开销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仿真条件：</a:t>
            </a: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仿真工具：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OPNET 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仿真区域：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100m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×</a:t>
            </a:r>
            <a:r>
              <a:rPr lang="en-US" altLang="zh-CN" dirty="0">
                <a:solidFill>
                  <a:srgbClr val="000000"/>
                </a:solidFill>
                <a:effectLst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effectLst/>
                <a:ea typeface="黑体" panose="02010609060101010101" pitchFamily="49" charset="-122"/>
              </a:rPr>
              <a:t>100m,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ea typeface="黑体" panose="02010609060101010101" pitchFamily="49" charset="-122"/>
              </a:rPr>
              <a:t> 路径增益</a:t>
            </a:r>
            <a:endParaRPr lang="en-US" altLang="zh-CN" dirty="0">
              <a:solidFill>
                <a:srgbClr val="000000"/>
              </a:solidFill>
              <a:effectLst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ea typeface="黑体" panose="02010609060101010101" pitchFamily="49" charset="-122"/>
              </a:rPr>
              <a:t> 峰值传输功率</a:t>
            </a:r>
            <a:r>
              <a:rPr lang="en-US" altLang="zh-CN" dirty="0" smtClean="0">
                <a:solidFill>
                  <a:srgbClr val="000000"/>
                </a:solidFill>
                <a:effectLst/>
                <a:ea typeface="黑体" panose="02010609060101010101" pitchFamily="49" charset="-122"/>
              </a:rPr>
              <a:t>20dBm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effectLst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effectLst/>
                <a:ea typeface="黑体" panose="02010609060101010101" pitchFamily="49" charset="-122"/>
              </a:rPr>
              <a:t>2Pu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对照组：  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RDSA: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随机分布调度，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cluster      scheduling</a:t>
            </a:r>
          </a:p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                    TRSS: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频谱共享调度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C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181308"/>
            <a:ext cx="9498227" cy="632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Joint Spectrum Allocation and Power Control for Multihop Cognitive Radio Networks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TRANSACTION ON MOBILE COMPUTING 2011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cxnSp>
        <p:nvCxnSpPr>
          <p:cNvPr id="4" name="直接箭头连接符 3"/>
          <p:cNvCxnSpPr/>
          <p:nvPr/>
        </p:nvCxnSpPr>
        <p:spPr bwMode="auto">
          <a:xfrm>
            <a:off x="5527590" y="5263978"/>
            <a:ext cx="354227" cy="0"/>
          </a:xfrm>
          <a:prstGeom prst="straightConnector1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</p:spPr>
      </p:cxn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698738"/>
              </p:ext>
            </p:extLst>
          </p:nvPr>
        </p:nvGraphicFramePr>
        <p:xfrm>
          <a:off x="1981200" y="3767138"/>
          <a:ext cx="166211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5" name="Equation" r:id="rId4" imgW="1066680" imgH="228600" progId="Equation.DSMT4">
                  <p:embed/>
                </p:oleObj>
              </mc:Choice>
              <mc:Fallback>
                <p:oleObj name="Equation" r:id="rId4" imgW="1066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1200" y="3767138"/>
                        <a:ext cx="1662113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51708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16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联合频谱分配和功率控制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82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仿真结果：算法性能比较</a:t>
            </a: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ea typeface="黑体" panose="02010609060101010101" pitchFamily="49" charset="-122"/>
              </a:rPr>
              <a:t>综合考虑动态频谱模型和噪声温度</a:t>
            </a:r>
            <a:r>
              <a:rPr lang="zh-CN" altLang="en-US" dirty="0" smtClean="0">
                <a:solidFill>
                  <a:srgbClr val="000000"/>
                </a:solidFill>
                <a:effectLst/>
                <a:ea typeface="黑体" panose="02010609060101010101" pitchFamily="49" charset="-122"/>
              </a:rPr>
              <a:t>模型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C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181308"/>
            <a:ext cx="9498227" cy="632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Joint Spectrum Allocation and Power Control for Multihop Cognitive Radio Networks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TRANSACTION ON MOBILE COMPUTING 2011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24" y="1662382"/>
            <a:ext cx="2849638" cy="221763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3262" y="1662382"/>
            <a:ext cx="3093801" cy="229673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2000" y="1662382"/>
            <a:ext cx="3097516" cy="236760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13771" y="4006748"/>
            <a:ext cx="2095331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30</a:t>
            </a:r>
            <a:r>
              <a:rPr lang="zh-CN" altLang="en-US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节点</a:t>
            </a:r>
            <a:endParaRPr lang="en-US" altLang="zh-CN" sz="1800" dirty="0" smtClean="0">
              <a:solidFill>
                <a:srgbClr val="000066"/>
              </a:solidFill>
              <a:ea typeface="黑体" panose="02010609060101010101" pitchFamily="49" charset="-122"/>
            </a:endParaRPr>
          </a:p>
          <a:p>
            <a:pPr algn="ctr"/>
            <a:r>
              <a:rPr lang="en-US" altLang="zh-CN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3</a:t>
            </a:r>
            <a:r>
              <a:rPr lang="zh-CN" altLang="en-US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个流</a:t>
            </a:r>
            <a:endParaRPr lang="zh-CN" altLang="en-US" sz="18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030063" y="4085322"/>
            <a:ext cx="3083871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-100dBm</a:t>
            </a:r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干扰门限</a:t>
            </a:r>
            <a:endParaRPr lang="en-US" altLang="zh-CN" sz="18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  <a:p>
            <a:pPr algn="ctr"/>
            <a:r>
              <a:rPr lang="en-US" altLang="zh-CN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3</a:t>
            </a:r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个流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112000" y="4085022"/>
            <a:ext cx="3083871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-100dBm</a:t>
            </a:r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干扰门限</a:t>
            </a:r>
            <a:endParaRPr lang="en-US" altLang="zh-CN" sz="18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  <a:p>
            <a:pPr algn="ctr"/>
            <a:r>
              <a:rPr lang="en-US" altLang="zh-CN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30</a:t>
            </a:r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个节点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762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17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联合频谱分配和功率控制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分析</a:t>
            </a: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0000"/>
                </a:solidFill>
                <a:effectLst/>
                <a:latin typeface="+mn-lt"/>
                <a:ea typeface="黑体" panose="02010609060101010101" pitchFamily="49" charset="-122"/>
              </a:rPr>
              <a:t>中心化信息</a:t>
            </a:r>
            <a:r>
              <a:rPr lang="zh-CN" altLang="en-US" dirty="0" smtClean="0">
                <a:solidFill>
                  <a:srgbClr val="C00000"/>
                </a:solidFill>
                <a:effectLst/>
                <a:latin typeface="+mn-lt"/>
                <a:ea typeface="黑体" panose="02010609060101010101" pitchFamily="49" charset="-122"/>
              </a:rPr>
              <a:t>已知</a:t>
            </a:r>
            <a:endParaRPr lang="en-US" altLang="zh-CN" dirty="0">
              <a:solidFill>
                <a:srgbClr val="C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链路增益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噪声门限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频谱动态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信息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0000"/>
                </a:solidFill>
                <a:effectLst/>
                <a:latin typeface="+mn-lt"/>
                <a:ea typeface="黑体" panose="02010609060101010101" pitchFamily="49" charset="-122"/>
              </a:rPr>
              <a:t>从统计意义进行优化分配</a:t>
            </a:r>
            <a:endParaRPr lang="en-US" altLang="zh-CN" dirty="0">
              <a:solidFill>
                <a:srgbClr val="C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0000"/>
                </a:solidFill>
                <a:effectLst/>
                <a:latin typeface="+mn-lt"/>
                <a:ea typeface="黑体" panose="02010609060101010101" pitchFamily="49" charset="-122"/>
              </a:rPr>
              <a:t>频谱状态完美</a:t>
            </a:r>
            <a:r>
              <a:rPr lang="zh-CN" altLang="en-US" dirty="0" smtClean="0">
                <a:solidFill>
                  <a:srgbClr val="C00000"/>
                </a:solidFill>
                <a:effectLst/>
                <a:latin typeface="+mn-lt"/>
                <a:ea typeface="黑体" panose="02010609060101010101" pitchFamily="49" charset="-122"/>
              </a:rPr>
              <a:t>感知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C00000"/>
                </a:solidFill>
                <a:effectLst/>
                <a:latin typeface="+mn-lt"/>
                <a:ea typeface="黑体" panose="02010609060101010101" pitchFamily="49" charset="-122"/>
              </a:rPr>
              <a:t>假设</a:t>
            </a:r>
            <a:r>
              <a:rPr lang="en-US" altLang="zh-CN" dirty="0" smtClean="0">
                <a:solidFill>
                  <a:srgbClr val="C00000"/>
                </a:solidFill>
                <a:effectLst/>
                <a:latin typeface="+mn-lt"/>
                <a:ea typeface="黑体" panose="02010609060101010101" pitchFamily="49" charset="-122"/>
              </a:rPr>
              <a:t>Pu</a:t>
            </a:r>
            <a:r>
              <a:rPr lang="zh-CN" altLang="en-US" dirty="0" smtClean="0">
                <a:solidFill>
                  <a:srgbClr val="C00000"/>
                </a:solidFill>
                <a:effectLst/>
                <a:latin typeface="+mn-lt"/>
                <a:ea typeface="黑体" panose="02010609060101010101" pitchFamily="49" charset="-122"/>
              </a:rPr>
              <a:t>存在</a:t>
            </a:r>
            <a:endParaRPr lang="en-US" altLang="zh-CN" dirty="0" smtClean="0">
              <a:solidFill>
                <a:srgbClr val="C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0000"/>
                </a:solidFill>
                <a:effectLst/>
                <a:latin typeface="+mn-lt"/>
                <a:ea typeface="黑体" panose="02010609060101010101" pitchFamily="49" charset="-122"/>
              </a:rPr>
              <a:t>不</a:t>
            </a:r>
            <a:r>
              <a:rPr lang="zh-CN" altLang="en-US" dirty="0" smtClean="0">
                <a:solidFill>
                  <a:srgbClr val="C00000"/>
                </a:solidFill>
                <a:effectLst/>
                <a:latin typeface="+mn-lt"/>
                <a:ea typeface="黑体" panose="02010609060101010101" pitchFamily="49" charset="-122"/>
              </a:rPr>
              <a:t>考虑信道动态变化，仅仅以同频干扰的角度考虑信道选择</a:t>
            </a:r>
            <a:endParaRPr lang="en-US" altLang="zh-CN" dirty="0">
              <a:solidFill>
                <a:srgbClr val="C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181308"/>
            <a:ext cx="9498227" cy="632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Joint Spectrum Allocation and Power Control for Multihop Cognitive Radio Networks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TRANSACTION ON MOBILE COMPUTING 2011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882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18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</a:t>
            </a:r>
            <a:r>
              <a:rPr kumimoji="1" lang="zh-CN" altLang="en-US" sz="3600" dirty="0" smtClean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时</a:t>
            </a:r>
            <a:r>
              <a:rPr kumimoji="1" lang="zh-CN" altLang="en-US" sz="3600" dirty="0" smtClean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频机会利用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问题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：</a:t>
            </a:r>
            <a:r>
              <a:rPr lang="en-US" altLang="zh-CN" sz="2400" dirty="0" smtClean="0">
                <a:latin typeface="+mn-lt"/>
                <a:ea typeface="黑体" panose="02010609060101010101" pitchFamily="49" charset="-122"/>
              </a:rPr>
              <a:t>ad-hoc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网络中最佳时频机会利用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信道质量随时间变化</a:t>
            </a:r>
            <a:endParaRPr lang="en-US" altLang="zh-CN" dirty="0">
              <a:solidFill>
                <a:srgbClr val="000000"/>
              </a:solidFill>
              <a:effectLst/>
              <a:latin typeface="+mn-lt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时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频机会型信道利用机制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信道接入策略，信道退出策略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027003"/>
            <a:ext cx="949822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Optimal Frequency-Temporal Opportunity Exploitation for Multichannel Ad Hoc Networks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Transactions on Parallel and Distributed Systems 2012 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6173" y="3124200"/>
            <a:ext cx="4263999" cy="2040924"/>
          </a:xfrm>
          <a:prstGeom prst="rect">
            <a:avLst/>
          </a:prstGeom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64702"/>
              </p:ext>
            </p:extLst>
          </p:nvPr>
        </p:nvGraphicFramePr>
        <p:xfrm>
          <a:off x="1854281" y="3480778"/>
          <a:ext cx="411892" cy="436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6" name="Equation" r:id="rId5" imgW="215640" imgH="228600" progId="Equation.DSMT4">
                  <p:embed/>
                </p:oleObj>
              </mc:Choice>
              <mc:Fallback>
                <p:oleObj name="Equation" r:id="rId5" imgW="215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54281" y="3480778"/>
                        <a:ext cx="411892" cy="436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6701246"/>
              </p:ext>
            </p:extLst>
          </p:nvPr>
        </p:nvGraphicFramePr>
        <p:xfrm>
          <a:off x="1843088" y="3916363"/>
          <a:ext cx="436562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7" name="Equation" r:id="rId7" imgW="228600" imgH="228600" progId="Equation.DSMT4">
                  <p:embed/>
                </p:oleObj>
              </mc:Choice>
              <mc:Fallback>
                <p:oleObj name="Equation" r:id="rId7" imgW="228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43088" y="3916363"/>
                        <a:ext cx="436562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1817507"/>
              </p:ext>
            </p:extLst>
          </p:nvPr>
        </p:nvGraphicFramePr>
        <p:xfrm>
          <a:off x="1865313" y="4352925"/>
          <a:ext cx="41275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8" name="Equation" r:id="rId9" imgW="215640" imgH="228600" progId="Equation.DSMT4">
                  <p:embed/>
                </p:oleObj>
              </mc:Choice>
              <mc:Fallback>
                <p:oleObj name="Equation" r:id="rId9" imgW="215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65313" y="4352925"/>
                        <a:ext cx="412750" cy="436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1061621"/>
              </p:ext>
            </p:extLst>
          </p:nvPr>
        </p:nvGraphicFramePr>
        <p:xfrm>
          <a:off x="2338388" y="4994275"/>
          <a:ext cx="2667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9" name="Equation" r:id="rId11" imgW="139680" imgH="241200" progId="Equation.DSMT4">
                  <p:embed/>
                </p:oleObj>
              </mc:Choice>
              <mc:Fallback>
                <p:oleObj name="Equation" r:id="rId11" imgW="139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38388" y="4994275"/>
                        <a:ext cx="266700" cy="461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2826069"/>
              </p:ext>
            </p:extLst>
          </p:nvPr>
        </p:nvGraphicFramePr>
        <p:xfrm>
          <a:off x="3232193" y="4994274"/>
          <a:ext cx="2667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0" name="Equation" r:id="rId13" imgW="139680" imgH="241200" progId="Equation.DSMT4">
                  <p:embed/>
                </p:oleObj>
              </mc:Choice>
              <mc:Fallback>
                <p:oleObj name="Equation" r:id="rId13" imgW="139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32193" y="4994274"/>
                        <a:ext cx="266700" cy="461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1063532"/>
              </p:ext>
            </p:extLst>
          </p:nvPr>
        </p:nvGraphicFramePr>
        <p:xfrm>
          <a:off x="3633053" y="4994274"/>
          <a:ext cx="2667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1" name="Equation" r:id="rId15" imgW="139680" imgH="241200" progId="Equation.DSMT4">
                  <p:embed/>
                </p:oleObj>
              </mc:Choice>
              <mc:Fallback>
                <p:oleObj name="Equation" r:id="rId15" imgW="139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633053" y="4994274"/>
                        <a:ext cx="266700" cy="461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1539333"/>
              </p:ext>
            </p:extLst>
          </p:nvPr>
        </p:nvGraphicFramePr>
        <p:xfrm>
          <a:off x="4571999" y="4994274"/>
          <a:ext cx="2667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2" name="Equation" r:id="rId17" imgW="139680" imgH="241200" progId="Equation.DSMT4">
                  <p:embed/>
                </p:oleObj>
              </mc:Choice>
              <mc:Fallback>
                <p:oleObj name="Equation" r:id="rId17" imgW="139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571999" y="4994274"/>
                        <a:ext cx="266700" cy="461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179505"/>
              </p:ext>
            </p:extLst>
          </p:nvPr>
        </p:nvGraphicFramePr>
        <p:xfrm>
          <a:off x="4912713" y="4994273"/>
          <a:ext cx="2667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3" name="Equation" r:id="rId19" imgW="139680" imgH="241200" progId="Equation.DSMT4">
                  <p:embed/>
                </p:oleObj>
              </mc:Choice>
              <mc:Fallback>
                <p:oleObj name="Equation" r:id="rId19" imgW="139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912713" y="4994273"/>
                        <a:ext cx="266700" cy="461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2765280"/>
              </p:ext>
            </p:extLst>
          </p:nvPr>
        </p:nvGraphicFramePr>
        <p:xfrm>
          <a:off x="5851659" y="4994273"/>
          <a:ext cx="2667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4" name="Equation" r:id="rId21" imgW="139680" imgH="241200" progId="Equation.DSMT4">
                  <p:embed/>
                </p:oleObj>
              </mc:Choice>
              <mc:Fallback>
                <p:oleObj name="Equation" r:id="rId21" imgW="139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851659" y="4994273"/>
                        <a:ext cx="266700" cy="461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36012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19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</a:t>
            </a:r>
            <a:r>
              <a:rPr kumimoji="1" lang="zh-CN" altLang="en-US" sz="3600" dirty="0" smtClean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时</a:t>
            </a:r>
            <a:r>
              <a:rPr kumimoji="1" lang="zh-CN" altLang="en-US" sz="3600" dirty="0" smtClean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频机会利用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49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模型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：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基于测量的机会型信道利用机制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027003"/>
            <a:ext cx="949822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Optimal Frequency-Temporal Opportunity Exploitation for Multichannel Ad Hoc Networks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Transactions on Parallel and Distributed Systems 2012 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232" y="1699521"/>
            <a:ext cx="7354226" cy="28830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3354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2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 smtClean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整体综述：</a:t>
            </a:r>
            <a:r>
              <a:rPr kumimoji="1" lang="zh-CN" altLang="en-US" sz="3600" dirty="0" smtClean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认知无线电网络中的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频谱</a:t>
            </a:r>
            <a:r>
              <a:rPr kumimoji="1" lang="zh-CN" altLang="en-US" sz="3600" dirty="0" smtClean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分配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1599" y="1049364"/>
            <a:ext cx="8519532" cy="423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现状：</a:t>
            </a: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endParaRPr lang="en-US" altLang="zh-CN" sz="2400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endParaRPr lang="en-US" altLang="zh-CN" sz="2400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FCC2003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：认知无线电特点就是无线电设备根据环境改变传输参数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  <a:sym typeface="+mn-ea"/>
              </a:rPr>
              <a:t>  IEEE802.22/RRS/ECMA-392 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  <a:sym typeface="+mn-ea"/>
              </a:rPr>
              <a:t>利用传播特性好的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  <a:sym typeface="+mn-ea"/>
              </a:rPr>
              <a:t>TV band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频谱分配（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Spectrum Assignment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）：中心频率带宽同时需要确定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信道分配（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Channel Assignment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）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: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在已有的频谱池中进行分配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为了自适应参数通信，频谱分配需要频谱感知、频谱决策、频谱共享、频谱移动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027003"/>
            <a:ext cx="949822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Spectrum Assignment in Cognitive Radio Networks: A Comprehensive Survey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 IEEE COMMUNICATION SURVEYS &amp; TUTORIALS 2007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34134" y="1614662"/>
            <a:ext cx="2998690" cy="72035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none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zh-CN" altLang="en-US" sz="2800" dirty="0" smtClean="0">
                <a:solidFill>
                  <a:schemeClr val="accent4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频谱资源利用率低</a:t>
            </a:r>
            <a:endParaRPr lang="en-US" altLang="zh-CN" sz="28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989014" y="1615297"/>
            <a:ext cx="3265030" cy="72035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none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zh-CN" altLang="en-US" sz="2800" dirty="0" smtClean="0">
                <a:solidFill>
                  <a:schemeClr val="accent4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认知无线电的应用</a:t>
            </a:r>
            <a:endParaRPr lang="en-US" altLang="zh-CN" sz="28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右箭头 2"/>
          <p:cNvSpPr/>
          <p:nvPr/>
        </p:nvSpPr>
        <p:spPr bwMode="auto">
          <a:xfrm>
            <a:off x="4245952" y="1887171"/>
            <a:ext cx="650631" cy="175846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rtlCol="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20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基于部分感知的频谱接入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189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问题：</a:t>
            </a:r>
            <a:r>
              <a:rPr lang="en-US" altLang="zh-CN" sz="2400" dirty="0">
                <a:latin typeface="+mn-lt"/>
                <a:ea typeface="黑体" panose="02010609060101010101" pitchFamily="49" charset="-122"/>
              </a:rPr>
              <a:t>Ad-Hoc</a:t>
            </a: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网络频谱机会利用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无中心控制，无控制信道</a:t>
            </a:r>
            <a:endParaRPr lang="en-US" altLang="zh-CN" dirty="0">
              <a:solidFill>
                <a:srgbClr val="000000"/>
              </a:solidFill>
              <a:effectLst/>
              <a:latin typeface="+mn-lt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每个节点在部分感知下独立感知接入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最大化传输速率并且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减小与主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用户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的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碰撞</a:t>
            </a: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79" y="2899151"/>
            <a:ext cx="7330440" cy="292608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177114" y="6027003"/>
            <a:ext cx="94982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Decentralized Cognitive MAC for Opportunistic 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Times-Roman"/>
              </a:rPr>
              <a:t>S</a:t>
            </a: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pectrum Access in Ad Hoc Network: A POMDP Framework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Times-Roman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JSAC 2007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21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基于部分感知的频谱接入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7070" y="944244"/>
            <a:ext cx="694940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模型：部分感知</a:t>
            </a:r>
            <a:r>
              <a:rPr lang="en-US" altLang="zh-CN" sz="2400" dirty="0">
                <a:latin typeface="+mn-lt"/>
                <a:ea typeface="黑体" panose="02010609060101010101" pitchFamily="49" charset="-122"/>
              </a:rPr>
              <a:t>Markov</a:t>
            </a: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决策过程</a:t>
            </a:r>
            <a:endParaRPr lang="zh-CN" altLang="en-US" dirty="0">
              <a:solidFill>
                <a:schemeClr val="accent4"/>
              </a:solidFill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  </a:t>
            </a:r>
            <a:endParaRPr lang="zh-CN" altLang="en-US" dirty="0">
              <a:solidFill>
                <a:schemeClr val="accent4"/>
              </a:solidFill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accent4"/>
              </a:solidFill>
              <a:latin typeface="+mn-lt"/>
              <a:ea typeface="黑体" panose="02010609060101010101" pitchFamily="49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898" y="1862913"/>
            <a:ext cx="3765550" cy="452564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953" y="1828404"/>
            <a:ext cx="5004435" cy="1214755"/>
          </a:xfrm>
          <a:prstGeom prst="rect">
            <a:avLst/>
          </a:prstGeom>
        </p:spPr>
      </p:pic>
      <p:sp>
        <p:nvSpPr>
          <p:cNvPr id="13" name="灯片编号占位符 7"/>
          <p:cNvSpPr txBox="1"/>
          <p:nvPr/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en-GB"/>
            </a:defPPr>
            <a:lvl1pPr algn="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1400" b="0" kern="1200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2C9CCCD-DD62-4C33-BAB0-DD85D7E67EAF}" type="slidenum">
              <a:rPr lang="en-US" altLang="zh-CN" smtClean="0"/>
              <a:t>21</a:t>
            </a:fld>
            <a:endParaRPr lang="en-US" altLang="zh-CN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5270" y="1747837"/>
            <a:ext cx="5004435" cy="121475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135755" y="3070225"/>
            <a:ext cx="147256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充分统计量：</a:t>
            </a:r>
          </a:p>
        </p:txBody>
      </p:sp>
      <p:graphicFrame>
        <p:nvGraphicFramePr>
          <p:cNvPr id="16" name="对象 15"/>
          <p:cNvGraphicFramePr/>
          <p:nvPr/>
        </p:nvGraphicFramePr>
        <p:xfrm>
          <a:off x="4427855" y="3353435"/>
          <a:ext cx="2600960" cy="41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6" r:id="rId6" imgW="2810510" imgH="428625" progId="Equation.DSMT4">
                  <p:embed/>
                </p:oleObj>
              </mc:Choice>
              <mc:Fallback>
                <p:oleObj r:id="rId6" imgW="2810510" imgH="428625" progId="Equation.DSMT4">
                  <p:embed/>
                  <p:pic>
                    <p:nvPicPr>
                      <p:cNvPr id="0" name="图片 1548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27855" y="3353435"/>
                        <a:ext cx="2600960" cy="411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4138939" y="4488190"/>
            <a:ext cx="995680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决策：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125845" y="3837305"/>
            <a:ext cx="2540000" cy="262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altLang="zh-CN" sz="1400" dirty="0" smtClean="0">
                <a:solidFill>
                  <a:srgbClr val="000066"/>
                </a:solidFill>
                <a:ea typeface="黑体" panose="02010609060101010101" pitchFamily="49" charset="-122"/>
                <a:sym typeface="+mn-ea"/>
              </a:rPr>
              <a:t>t</a:t>
            </a:r>
            <a:r>
              <a:rPr lang="zh-CN" altLang="en-US" sz="1400" dirty="0" smtClean="0">
                <a:solidFill>
                  <a:srgbClr val="000066"/>
                </a:solidFill>
                <a:ea typeface="黑体" panose="02010609060101010101" pitchFamily="49" charset="-122"/>
                <a:sym typeface="+mn-ea"/>
              </a:rPr>
              <a:t>时隙开始时，状态为</a:t>
            </a:r>
            <a:r>
              <a:rPr lang="en-US" altLang="zh-CN" sz="1400" dirty="0" smtClean="0">
                <a:solidFill>
                  <a:srgbClr val="000066"/>
                </a:solidFill>
                <a:ea typeface="黑体" panose="02010609060101010101" pitchFamily="49" charset="-122"/>
                <a:sym typeface="+mn-ea"/>
              </a:rPr>
              <a:t>j</a:t>
            </a:r>
            <a:r>
              <a:rPr lang="zh-CN" altLang="en-US" sz="1400" dirty="0" smtClean="0">
                <a:solidFill>
                  <a:srgbClr val="000066"/>
                </a:solidFill>
                <a:ea typeface="黑体" panose="02010609060101010101" pitchFamily="49" charset="-122"/>
                <a:sym typeface="+mn-ea"/>
              </a:rPr>
              <a:t>的概率</a:t>
            </a:r>
          </a:p>
        </p:txBody>
      </p:sp>
      <p:graphicFrame>
        <p:nvGraphicFramePr>
          <p:cNvPr id="20" name="对象 19"/>
          <p:cNvGraphicFramePr/>
          <p:nvPr/>
        </p:nvGraphicFramePr>
        <p:xfrm>
          <a:off x="5681663" y="3746818"/>
          <a:ext cx="5429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7" r:id="rId8" imgW="447040" imgH="335915" progId="Equation.DSMT4">
                  <p:embed/>
                </p:oleObj>
              </mc:Choice>
              <mc:Fallback>
                <p:oleObj r:id="rId8" imgW="447040" imgH="335915" progId="Equation.DSMT4">
                  <p:embed/>
                  <p:pic>
                    <p:nvPicPr>
                      <p:cNvPr id="0" name="图片 1548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81663" y="3746818"/>
                        <a:ext cx="542925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4919374" y="4308881"/>
            <a:ext cx="2493010" cy="507475"/>
            <a:chOff x="4726623" y="4233197"/>
            <a:chExt cx="2493010" cy="507475"/>
          </a:xfrm>
        </p:grpSpPr>
        <p:graphicFrame>
          <p:nvGraphicFramePr>
            <p:cNvPr id="18" name="对象 17"/>
            <p:cNvGraphicFramePr/>
            <p:nvPr/>
          </p:nvGraphicFramePr>
          <p:xfrm>
            <a:off x="4726623" y="4393327"/>
            <a:ext cx="612140" cy="347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98" r:id="rId10" imgW="546735" imgH="349885" progId="Equation.DSMT4">
                    <p:embed/>
                  </p:oleObj>
                </mc:Choice>
                <mc:Fallback>
                  <p:oleObj r:id="rId10" imgW="546735" imgH="349885" progId="Equation.DSMT4">
                    <p:embed/>
                    <p:pic>
                      <p:nvPicPr>
                        <p:cNvPr id="0" name="图片 15485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726623" y="4393327"/>
                          <a:ext cx="612140" cy="34734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右箭头 20"/>
            <p:cNvSpPr/>
            <p:nvPr/>
          </p:nvSpPr>
          <p:spPr>
            <a:xfrm>
              <a:off x="5338763" y="4529217"/>
              <a:ext cx="885825" cy="75565"/>
            </a:xfrm>
            <a:prstGeom prst="rightArrow">
              <a:avLst/>
            </a:prstGeom>
            <a:solidFill>
              <a:schemeClr val="accent4"/>
            </a:solidFill>
            <a:ln w="38100">
              <a:solidFill>
                <a:srgbClr val="000066"/>
              </a:solidFill>
              <a:miter lim="800000"/>
            </a:ln>
          </p:spPr>
          <p:txBody>
            <a:bodyPr lIns="90000" anchor="ctr"/>
            <a:lstStyle/>
            <a:p>
              <a:pPr algn="ctr">
                <a:lnSpc>
                  <a:spcPct val="120000"/>
                </a:lnSpc>
              </a:pPr>
              <a:endParaRPr lang="zh-CN" altLang="en-US" sz="3200" dirty="0" smtClean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22" name="对象 21"/>
            <p:cNvGraphicFramePr/>
            <p:nvPr/>
          </p:nvGraphicFramePr>
          <p:xfrm>
            <a:off x="5615348" y="4233197"/>
            <a:ext cx="478086" cy="320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99" r:id="rId12" imgW="316865" imgH="257810" progId="Equation.DSMT4">
                    <p:embed/>
                  </p:oleObj>
                </mc:Choice>
                <mc:Fallback>
                  <p:oleObj r:id="rId12" imgW="316865" imgH="257810" progId="Equation.DSMT4">
                    <p:embed/>
                    <p:pic>
                      <p:nvPicPr>
                        <p:cNvPr id="0" name="图片 15486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15348" y="4233197"/>
                          <a:ext cx="478086" cy="32061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/>
            <p:cNvGraphicFramePr/>
            <p:nvPr/>
          </p:nvGraphicFramePr>
          <p:xfrm>
            <a:off x="6309043" y="4383802"/>
            <a:ext cx="910590" cy="3568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00" r:id="rId14" imgW="802005" imgH="427990" progId="Equation.DSMT4">
                    <p:embed/>
                  </p:oleObj>
                </mc:Choice>
                <mc:Fallback>
                  <p:oleObj r:id="rId14" imgW="802005" imgH="427990" progId="Equation.DSMT4">
                    <p:embed/>
                    <p:pic>
                      <p:nvPicPr>
                        <p:cNvPr id="0" name="图片 15487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6309043" y="4383802"/>
                          <a:ext cx="910590" cy="35687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文本框 23"/>
          <p:cNvSpPr txBox="1"/>
          <p:nvPr/>
        </p:nvSpPr>
        <p:spPr>
          <a:xfrm>
            <a:off x="4134803" y="5468448"/>
            <a:ext cx="995680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准则：</a:t>
            </a:r>
          </a:p>
        </p:txBody>
      </p:sp>
      <p:graphicFrame>
        <p:nvGraphicFramePr>
          <p:cNvPr id="25" name="对象 24"/>
          <p:cNvGraphicFramePr/>
          <p:nvPr/>
        </p:nvGraphicFramePr>
        <p:xfrm>
          <a:off x="4134803" y="5690656"/>
          <a:ext cx="4934585" cy="747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1" r:id="rId16" imgW="3697605" imgH="654050" progId="Equation.DSMT4">
                  <p:embed/>
                </p:oleObj>
              </mc:Choice>
              <mc:Fallback>
                <p:oleObj r:id="rId16" imgW="3697605" imgH="654050" progId="Equation.DSMT4">
                  <p:embed/>
                  <p:pic>
                    <p:nvPicPr>
                      <p:cNvPr id="0" name="图片 1548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134803" y="5690656"/>
                        <a:ext cx="4934585" cy="747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4134803" y="4968125"/>
            <a:ext cx="995680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000066"/>
                </a:solidFill>
                <a:ea typeface="黑体" panose="02010609060101010101" pitchFamily="49" charset="-122"/>
              </a:rPr>
              <a:t>收益</a:t>
            </a:r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：</a:t>
            </a: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4938381" y="4906169"/>
          <a:ext cx="2573575" cy="666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2" name="Equation" r:id="rId18" imgW="34137600" imgH="8839200" progId="Equation.DSMT4">
                  <p:embed/>
                </p:oleObj>
              </mc:Choice>
              <mc:Fallback>
                <p:oleObj name="Equation" r:id="rId18" imgW="34137600" imgH="8839200" progId="Equation.DSMT4">
                  <p:embed/>
                  <p:pic>
                    <p:nvPicPr>
                      <p:cNvPr id="0" name="图片 15489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938381" y="4906169"/>
                        <a:ext cx="2573575" cy="6663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22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基于部分感知的频谱接入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070" y="3268878"/>
            <a:ext cx="3782110" cy="270659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6906" y="3225183"/>
            <a:ext cx="3766639" cy="2998157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687070" y="944244"/>
            <a:ext cx="6949406" cy="3677930"/>
            <a:chOff x="687070" y="944245"/>
            <a:chExt cx="6949406" cy="3677930"/>
          </a:xfrm>
        </p:grpSpPr>
        <p:sp>
          <p:nvSpPr>
            <p:cNvPr id="7" name="文本框 6"/>
            <p:cNvSpPr txBox="1"/>
            <p:nvPr/>
          </p:nvSpPr>
          <p:spPr>
            <a:xfrm>
              <a:off x="687070" y="944245"/>
              <a:ext cx="6949406" cy="3677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125000"/>
                </a:lnSpc>
                <a:buFont typeface="Wingdings" panose="05000000000000000000" pitchFamily="2" charset="2"/>
                <a:buChar char="n"/>
              </a:pPr>
              <a:r>
                <a:rPr lang="zh-CN" altLang="en-US" sz="2400" dirty="0">
                  <a:latin typeface="+mn-lt"/>
                  <a:ea typeface="黑体" panose="02010609060101010101" pitchFamily="49" charset="-122"/>
                </a:rPr>
                <a:t>模型：部分感知</a:t>
              </a:r>
              <a:r>
                <a:rPr lang="en-US" altLang="zh-CN" sz="2400" dirty="0">
                  <a:latin typeface="+mn-lt"/>
                  <a:ea typeface="黑体" panose="02010609060101010101" pitchFamily="49" charset="-122"/>
                </a:rPr>
                <a:t>Markov</a:t>
              </a:r>
              <a:r>
                <a:rPr lang="zh-CN" altLang="en-US" sz="2400" dirty="0">
                  <a:latin typeface="+mn-lt"/>
                  <a:ea typeface="黑体" panose="02010609060101010101" pitchFamily="49" charset="-122"/>
                </a:rPr>
                <a:t>决策过程</a:t>
              </a:r>
              <a:endParaRPr lang="zh-CN" altLang="en-US" dirty="0">
                <a:solidFill>
                  <a:schemeClr val="accent4"/>
                </a:solidFill>
                <a:latin typeface="+mn-lt"/>
                <a:ea typeface="黑体" panose="02010609060101010101" pitchFamily="49" charset="-122"/>
              </a:endParaRPr>
            </a:p>
            <a:p>
              <a:pPr marL="457200" indent="-4572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000000"/>
                  </a:solidFill>
                  <a:effectLst/>
                  <a:latin typeface="+mn-lt"/>
                  <a:ea typeface="黑体" panose="02010609060101010101" pitchFamily="49" charset="-122"/>
                </a:rPr>
                <a:t>信道Markov过程</a:t>
              </a:r>
              <a:r>
                <a:rPr lang="zh-CN" altLang="en-US" dirty="0" smtClean="0">
                  <a:solidFill>
                    <a:srgbClr val="000000"/>
                  </a:solidFill>
                  <a:effectLst/>
                  <a:latin typeface="+mn-lt"/>
                  <a:ea typeface="黑体" panose="02010609060101010101" pitchFamily="49" charset="-122"/>
                </a:rPr>
                <a:t>变化      （</a:t>
              </a:r>
              <a:r>
                <a:rPr lang="zh-CN" altLang="en-US" dirty="0">
                  <a:solidFill>
                    <a:srgbClr val="000000"/>
                  </a:solidFill>
                  <a:effectLst/>
                  <a:latin typeface="+mn-lt"/>
                  <a:ea typeface="黑体" panose="02010609060101010101" pitchFamily="49" charset="-122"/>
                </a:rPr>
                <a:t>已知</a:t>
              </a:r>
              <a:r>
                <a:rPr lang="zh-CN" altLang="en-US" dirty="0" smtClean="0">
                  <a:solidFill>
                    <a:srgbClr val="000000"/>
                  </a:solidFill>
                  <a:effectLst/>
                  <a:latin typeface="+mn-lt"/>
                  <a:ea typeface="黑体" panose="02010609060101010101" pitchFamily="49" charset="-122"/>
                </a:rPr>
                <a:t>）</a:t>
              </a:r>
              <a:endPara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endParaRPr>
            </a:p>
            <a:p>
              <a:pPr marL="457200" indent="-4572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000000"/>
                  </a:solidFill>
                  <a:effectLst/>
                  <a:latin typeface="+mn-lt"/>
                  <a:ea typeface="黑体" panose="02010609060101010101" pitchFamily="49" charset="-122"/>
                </a:rPr>
                <a:t>感知：二元假设检验</a:t>
              </a:r>
            </a:p>
            <a:p>
              <a:pPr marL="457200" indent="-4572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000000"/>
                  </a:solidFill>
                  <a:effectLst/>
                  <a:latin typeface="+mn-lt"/>
                  <a:ea typeface="黑体" panose="02010609060101010101" pitchFamily="49" charset="-122"/>
                </a:rPr>
                <a:t>虚警概率                       ，漏检测概率                        </a:t>
              </a:r>
              <a:endPara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endParaRPr>
            </a:p>
            <a:p>
              <a:pPr marL="457200" indent="-4572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endPara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endParaRPr>
            </a:p>
            <a:p>
              <a:pPr marL="0" indent="0">
                <a:lnSpc>
                  <a:spcPct val="125000"/>
                </a:lnSpc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endParaRPr>
            </a:p>
            <a:p>
              <a:pPr marL="0" indent="0">
                <a:lnSpc>
                  <a:spcPct val="125000"/>
                </a:lnSpc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rgbClr val="000000"/>
                  </a:solidFill>
                  <a:effectLst/>
                  <a:latin typeface="+mn-lt"/>
                  <a:ea typeface="黑体" panose="02010609060101010101" pitchFamily="49" charset="-122"/>
                </a:rPr>
                <a:t>   </a:t>
              </a:r>
              <a:endParaRPr lang="zh-CN" altLang="en-US" dirty="0">
                <a:solidFill>
                  <a:schemeClr val="accent4"/>
                </a:solidFill>
                <a:latin typeface="+mn-lt"/>
                <a:ea typeface="黑体" panose="02010609060101010101" pitchFamily="49" charset="-122"/>
              </a:endParaRPr>
            </a:p>
            <a:p>
              <a:pPr marL="457200" indent="-4572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endParaRPr lang="zh-CN" altLang="en-US" dirty="0">
                <a:solidFill>
                  <a:schemeClr val="accent4"/>
                </a:solidFill>
                <a:latin typeface="+mn-lt"/>
                <a:ea typeface="黑体" panose="02010609060101010101" pitchFamily="49" charset="-122"/>
              </a:endParaRPr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/>
          </p:nvGraphicFramePr>
          <p:xfrm>
            <a:off x="2306133" y="2341537"/>
            <a:ext cx="1631054" cy="4468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05" name="Equation" r:id="rId6" imgW="22250400" imgH="6096000" progId="Equation.DSMT4">
                    <p:embed/>
                  </p:oleObj>
                </mc:Choice>
                <mc:Fallback>
                  <p:oleObj name="Equation" r:id="rId6" imgW="22250400" imgH="6096000" progId="Equation.DSMT4">
                    <p:embed/>
                    <p:pic>
                      <p:nvPicPr>
                        <p:cNvPr id="0" name="图片 517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306133" y="2341537"/>
                          <a:ext cx="1631054" cy="44686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/>
            <p:cNvGraphicFramePr>
              <a:graphicFrameLocks noChangeAspect="1"/>
            </p:cNvGraphicFramePr>
            <p:nvPr/>
          </p:nvGraphicFramePr>
          <p:xfrm>
            <a:off x="5612343" y="2381705"/>
            <a:ext cx="1655763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06" name="Equation" r:id="rId8" imgW="22555200" imgH="6096000" progId="Equation.DSMT4">
                    <p:embed/>
                  </p:oleObj>
                </mc:Choice>
                <mc:Fallback>
                  <p:oleObj name="Equation" r:id="rId8" imgW="22555200" imgH="6096000" progId="Equation.DSMT4">
                    <p:embed/>
                    <p:pic>
                      <p:nvPicPr>
                        <p:cNvPr id="0" name="图片 5172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12343" y="2381705"/>
                          <a:ext cx="1655763" cy="4476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对象 4"/>
            <p:cNvGraphicFramePr>
              <a:graphicFrameLocks noChangeAspect="1"/>
            </p:cNvGraphicFramePr>
            <p:nvPr/>
          </p:nvGraphicFramePr>
          <p:xfrm>
            <a:off x="3706165" y="1453538"/>
            <a:ext cx="462044" cy="4620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07" name="Equation" r:id="rId10" imgW="5791200" imgH="5791200" progId="Equation.DSMT4">
                    <p:embed/>
                  </p:oleObj>
                </mc:Choice>
                <mc:Fallback>
                  <p:oleObj name="Equation" r:id="rId10" imgW="5791200" imgH="5791200" progId="Equation.DSMT4">
                    <p:embed/>
                    <p:pic>
                      <p:nvPicPr>
                        <p:cNvPr id="0" name="图片 5173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706165" y="1453538"/>
                          <a:ext cx="462044" cy="46204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23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基于部分感知的频谱接入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7069" y="865045"/>
            <a:ext cx="760843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算法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：假设无感知错误</a:t>
            </a: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接入策略固定，只需决定感知策略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chemeClr val="accent4"/>
              </a:solidFill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chemeClr val="accent4"/>
              </a:solidFill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利用更新方程计算当前状态概率分布时的最大收益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得到最优感知策略</a:t>
            </a: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 问题：状态数随信道数指数增加，计算复杂度太高</a:t>
            </a:r>
            <a:endParaRPr lang="en-US" altLang="zh-CN" dirty="0" smtClean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定义</a:t>
            </a:r>
            <a:r>
              <a:rPr lang="zh-CN" altLang="en-US" dirty="0" smtClean="0">
                <a:solidFill>
                  <a:schemeClr val="accent4"/>
                </a:solidFill>
                <a:latin typeface="+mn-lt"/>
                <a:ea typeface="黑体" panose="02010609060101010101" pitchFamily="49" charset="-122"/>
              </a:rPr>
              <a:t>                           ，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每个时隙开始时信道的空闲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概率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得到次优策略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  </a:t>
            </a:r>
            <a:endParaRPr lang="zh-CN" altLang="en-US" dirty="0">
              <a:solidFill>
                <a:schemeClr val="accent4"/>
              </a:solidFill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accent4"/>
              </a:solidFill>
              <a:latin typeface="+mn-lt"/>
              <a:ea typeface="黑体" panose="02010609060101010101" pitchFamily="49" charset="-122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1305440" y="3641470"/>
          <a:ext cx="6648450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16" name="Equation" r:id="rId4" imgW="108508800" imgH="11582400" progId="Equation.DSMT4">
                  <p:embed/>
                </p:oleObj>
              </mc:Choice>
              <mc:Fallback>
                <p:oleObj name="Equation" r:id="rId4" imgW="108508800" imgH="11582400" progId="Equation.DSMT4">
                  <p:embed/>
                  <p:pic>
                    <p:nvPicPr>
                      <p:cNvPr id="0" name="图片 1445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05440" y="3641470"/>
                        <a:ext cx="6648450" cy="709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6897239" y="4550112"/>
          <a:ext cx="820308" cy="307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17" name="Equation" r:id="rId6" imgW="12192000" imgH="4572000" progId="Equation.DSMT4">
                  <p:embed/>
                </p:oleObj>
              </mc:Choice>
              <mc:Fallback>
                <p:oleObj name="Equation" r:id="rId6" imgW="12192000" imgH="4572000" progId="Equation.DSMT4">
                  <p:embed/>
                  <p:pic>
                    <p:nvPicPr>
                      <p:cNvPr id="0" name="图片 1445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97239" y="4550112"/>
                        <a:ext cx="820308" cy="3076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3282264" y="1926410"/>
          <a:ext cx="1833434" cy="733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18" name="Equation" r:id="rId8" imgW="28956000" imgH="11582400" progId="Equation.DSMT4">
                  <p:embed/>
                </p:oleObj>
              </mc:Choice>
              <mc:Fallback>
                <p:oleObj name="Equation" r:id="rId8" imgW="28956000" imgH="11582400" progId="Equation.DSMT4">
                  <p:embed/>
                  <p:pic>
                    <p:nvPicPr>
                      <p:cNvPr id="0" name="图片 1445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82264" y="1926410"/>
                        <a:ext cx="1833434" cy="7333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1828628" y="4963894"/>
          <a:ext cx="1869168" cy="393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19" name="Equation" r:id="rId10" imgW="28956000" imgH="6096000" progId="Equation.DSMT4">
                  <p:embed/>
                </p:oleObj>
              </mc:Choice>
              <mc:Fallback>
                <p:oleObj name="Equation" r:id="rId10" imgW="28956000" imgH="6096000" progId="Equation.DSMT4">
                  <p:embed/>
                  <p:pic>
                    <p:nvPicPr>
                      <p:cNvPr id="0" name="图片 1445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828628" y="4963894"/>
                        <a:ext cx="1869168" cy="3935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2898081" y="5356530"/>
          <a:ext cx="4600520" cy="588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20" name="Equation" r:id="rId12" imgW="2755900" imgH="355600" progId="Equation.DSMT4">
                  <p:embed/>
                </p:oleObj>
              </mc:Choice>
              <mc:Fallback>
                <p:oleObj name="Equation" r:id="rId12" imgW="2755900" imgH="355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8081" y="5356530"/>
                        <a:ext cx="4600520" cy="5889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2454819" y="5907718"/>
          <a:ext cx="3604063" cy="48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21" name="Equation" r:id="rId14" imgW="49682400" imgH="6705600" progId="Equation.DSMT4">
                  <p:embed/>
                </p:oleObj>
              </mc:Choice>
              <mc:Fallback>
                <p:oleObj name="Equation" r:id="rId14" imgW="49682400" imgH="6705600" progId="Equation.DSMT4">
                  <p:embed/>
                  <p:pic>
                    <p:nvPicPr>
                      <p:cNvPr id="0" name="图片 14458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454819" y="5907718"/>
                        <a:ext cx="3604063" cy="486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24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基于部分感知的频谱接入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7069" y="865045"/>
            <a:ext cx="7608433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算法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：假设存在感知错误</a:t>
            </a: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优化策略：频谱感知与接入策略     ，最佳感知性能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选取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最佳感知策略选择使得当次接入收益最大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置信概率向量     通过      以及接收端的回应      在收发两端同时更新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zh-CN" altLang="en-US" dirty="0">
              <a:solidFill>
                <a:schemeClr val="accent4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4826342" y="1397968"/>
          <a:ext cx="363495" cy="467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80" name="Equation" r:id="rId4" imgW="4267200" imgH="5486400" progId="Equation.DSMT4">
                  <p:embed/>
                </p:oleObj>
              </mc:Choice>
              <mc:Fallback>
                <p:oleObj name="Equation" r:id="rId4" imgW="4267200" imgH="5486400" progId="Equation.DSMT4">
                  <p:embed/>
                  <p:pic>
                    <p:nvPicPr>
                      <p:cNvPr id="0" name="图片 1654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26342" y="1397968"/>
                        <a:ext cx="363495" cy="467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998172" y="1426988"/>
          <a:ext cx="332431" cy="460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81" name="Equation" r:id="rId6" imgW="3962400" imgH="5486400" progId="Equation.DSMT4">
                  <p:embed/>
                </p:oleObj>
              </mc:Choice>
              <mc:Fallback>
                <p:oleObj name="Equation" r:id="rId6" imgW="3962400" imgH="5486400" progId="Equation.DSMT4">
                  <p:embed/>
                  <p:pic>
                    <p:nvPicPr>
                      <p:cNvPr id="0" name="图片 1654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98172" y="1426988"/>
                        <a:ext cx="332431" cy="4602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52200" y="1963690"/>
            <a:ext cx="1004691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652200" y="1941470"/>
          <a:ext cx="5678403" cy="767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82" name="Equation" r:id="rId8" imgW="3378200" imgH="457200" progId="Equation.DSMT4">
                  <p:embed/>
                </p:oleObj>
              </mc:Choice>
              <mc:Fallback>
                <p:oleObj name="Equation" r:id="rId8" imgW="337820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200" y="1941470"/>
                        <a:ext cx="5678403" cy="7677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812323" y="2763447"/>
          <a:ext cx="774357" cy="435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83" name="Equation" r:id="rId10" imgW="9753600" imgH="5486400" progId="Equation.DSMT4">
                  <p:embed/>
                </p:oleObj>
              </mc:Choice>
              <mc:Fallback>
                <p:oleObj name="Equation" r:id="rId10" imgW="9753600" imgH="5486400" progId="Equation.DSMT4">
                  <p:embed/>
                  <p:pic>
                    <p:nvPicPr>
                      <p:cNvPr id="0" name="图片 1654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812323" y="2763447"/>
                        <a:ext cx="774357" cy="4355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3371769" y="2892740"/>
          <a:ext cx="1833434" cy="733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84" name="Equation" r:id="rId12" imgW="28956000" imgH="11582400" progId="Equation.DSMT4">
                  <p:embed/>
                </p:oleObj>
              </mc:Choice>
              <mc:Fallback>
                <p:oleObj name="Equation" r:id="rId12" imgW="28956000" imgH="11582400" progId="Equation.DSMT4">
                  <p:embed/>
                  <p:pic>
                    <p:nvPicPr>
                      <p:cNvPr id="0" name="图片 1654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371769" y="2892740"/>
                        <a:ext cx="1833434" cy="7333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586680" y="4179873"/>
          <a:ext cx="4612782" cy="1163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85" name="Equation" r:id="rId14" imgW="65227200" imgH="16459200" progId="Equation.DSMT4">
                  <p:embed/>
                </p:oleObj>
              </mc:Choice>
              <mc:Fallback>
                <p:oleObj name="Equation" r:id="rId14" imgW="65227200" imgH="16459200" progId="Equation.DSMT4">
                  <p:embed/>
                  <p:pic>
                    <p:nvPicPr>
                      <p:cNvPr id="0" name="图片 16550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586680" y="4179873"/>
                        <a:ext cx="4612782" cy="11639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2809102" y="5414002"/>
          <a:ext cx="303057" cy="303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86" name="Equation" r:id="rId16" imgW="3962400" imgH="3962400" progId="Equation.DSMT4">
                  <p:embed/>
                </p:oleObj>
              </mc:Choice>
              <mc:Fallback>
                <p:oleObj name="Equation" r:id="rId16" imgW="3962400" imgH="3962400" progId="Equation.DSMT4">
                  <p:embed/>
                  <p:pic>
                    <p:nvPicPr>
                      <p:cNvPr id="0" name="图片 1655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809102" y="5414002"/>
                        <a:ext cx="303057" cy="3030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3724915" y="5356336"/>
          <a:ext cx="311625" cy="431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87" name="Equation" r:id="rId18" imgW="3962400" imgH="5486400" progId="Equation.DSMT4">
                  <p:embed/>
                </p:oleObj>
              </mc:Choice>
              <mc:Fallback>
                <p:oleObj name="Equation" r:id="rId18" imgW="3962400" imgH="5486400" progId="Equation.DSMT4">
                  <p:embed/>
                  <p:pic>
                    <p:nvPicPr>
                      <p:cNvPr id="0" name="图片 16552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724915" y="5356336"/>
                        <a:ext cx="311625" cy="4314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6150005" y="5413847"/>
          <a:ext cx="419958" cy="419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88" name="Equation" r:id="rId20" imgW="5791200" imgH="5791200" progId="Equation.DSMT4">
                  <p:embed/>
                </p:oleObj>
              </mc:Choice>
              <mc:Fallback>
                <p:oleObj name="Equation" r:id="rId20" imgW="5791200" imgH="5791200" progId="Equation.DSMT4">
                  <p:embed/>
                  <p:pic>
                    <p:nvPicPr>
                      <p:cNvPr id="0" name="图片 16553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150005" y="5413847"/>
                        <a:ext cx="419958" cy="4199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2231380" y="6116394"/>
          <a:ext cx="5099223" cy="429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89" name="Equation" r:id="rId22" imgW="79552800" imgH="6705600" progId="Equation.DSMT4">
                  <p:embed/>
                </p:oleObj>
              </mc:Choice>
              <mc:Fallback>
                <p:oleObj name="Equation" r:id="rId22" imgW="79552800" imgH="6705600" progId="Equation.DSMT4">
                  <p:embed/>
                  <p:pic>
                    <p:nvPicPr>
                      <p:cNvPr id="0" name="图片 16554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231380" y="6116394"/>
                        <a:ext cx="5099223" cy="429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25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基于部分感知的频谱接入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7069" y="944245"/>
            <a:ext cx="7394249" cy="3320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latin typeface="+mn-lt"/>
                <a:ea typeface="黑体" panose="02010609060101010101" pitchFamily="49" charset="-122"/>
              </a:rPr>
              <a:t>MAC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协议：频谱机会不随空间改变</a:t>
            </a:r>
            <a:endParaRPr lang="zh-CN" altLang="en-US" dirty="0">
              <a:solidFill>
                <a:schemeClr val="accent4"/>
              </a:solidFill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收发双方信道状态一直，只需发端进行频谱感知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最优频谱决策能够保证收发双方信道同步切换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一旦取得初步握手就可以工作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latin typeface="+mn-lt"/>
                <a:ea typeface="黑体" panose="02010609060101010101" pitchFamily="49" charset="-122"/>
              </a:rPr>
              <a:t>MAC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协议：频谱机会随空间改变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收发双方信道状态不一致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，需要双方的频谱感知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仍旧能保证双方信道同步切换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655" y="4318000"/>
            <a:ext cx="7077075" cy="22669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26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基于部分感知的频谱接入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3655" y="944245"/>
            <a:ext cx="874034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仿真结果：</a:t>
            </a:r>
            <a:r>
              <a:rPr lang="en-US" altLang="zh-CN" sz="2400" dirty="0">
                <a:ea typeface="黑体" panose="02010609060101010101" pitchFamily="49" charset="-122"/>
              </a:rPr>
              <a:t>Pu</a:t>
            </a:r>
            <a:r>
              <a:rPr lang="zh-CN" altLang="en-US" sz="2400" dirty="0">
                <a:ea typeface="黑体" panose="02010609060101010101" pitchFamily="49" charset="-122"/>
              </a:rPr>
              <a:t>业务特性对算法性能的</a:t>
            </a:r>
            <a:r>
              <a:rPr lang="zh-CN" altLang="en-US" sz="2400" dirty="0" smtClean="0">
                <a:ea typeface="黑体" panose="02010609060101010101" pitchFamily="49" charset="-122"/>
              </a:rPr>
              <a:t>影响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Pu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的业务特性：马尔可夫特性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一个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Su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针对规律性越强的业务，</a:t>
            </a:r>
            <a:endParaRPr lang="en-US" altLang="zh-CN" dirty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      </a:t>
            </a:r>
            <a:r>
              <a:rPr lang="zh-CN" altLang="en-US" dirty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算法性能越好</a:t>
            </a:r>
            <a:endParaRPr lang="en-US" altLang="zh-CN" dirty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POMDP</a:t>
            </a:r>
            <a:r>
              <a:rPr lang="zh-CN" altLang="en-US" dirty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利用历史信息提高性能</a:t>
            </a:r>
            <a:endParaRPr lang="en-US" altLang="zh-CN" dirty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330" y="1502512"/>
            <a:ext cx="3698669" cy="1287037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862821" y="1990920"/>
          <a:ext cx="1369464" cy="371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1" name="Equation" r:id="rId5" imgW="17983200" imgH="4876800" progId="Equation.DSMT4">
                  <p:embed/>
                </p:oleObj>
              </mc:Choice>
              <mc:Fallback>
                <p:oleObj name="Equation" r:id="rId5" imgW="17983200" imgH="4876800" progId="Equation.DSMT4">
                  <p:embed/>
                  <p:pic>
                    <p:nvPicPr>
                      <p:cNvPr id="0" name="图片 1748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62821" y="1990920"/>
                        <a:ext cx="1369464" cy="371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/>
          <p:cNvPicPr/>
          <p:nvPr/>
        </p:nvPicPr>
        <p:blipFill>
          <a:blip r:embed="rId7"/>
          <a:stretch>
            <a:fillRect/>
          </a:stretch>
        </p:blipFill>
        <p:spPr>
          <a:xfrm>
            <a:off x="4773826" y="3195228"/>
            <a:ext cx="4287675" cy="2765774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25209" y="2498751"/>
          <a:ext cx="4256708" cy="190822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97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50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Pu</a:t>
                      </a:r>
                      <a:r>
                        <a:rPr lang="zh-CN" altLang="en-US" sz="1600" b="1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业务到达时间间隔较大，数据包较长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622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Pu</a:t>
                      </a:r>
                      <a:r>
                        <a:rPr lang="zh-CN" altLang="en-US" sz="1600" b="1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业务到达时间间隔较小，数据包较短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5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等效于独立同分布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13414" y="2683981"/>
          <a:ext cx="1504714" cy="372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2" name="Equation" r:id="rId8" imgW="26822400" imgH="6096000" progId="Equation.DSMT4">
                  <p:embed/>
                </p:oleObj>
              </mc:Choice>
              <mc:Fallback>
                <p:oleObj name="Equation" r:id="rId8" imgW="26822400" imgH="6096000" progId="Equation.DSMT4">
                  <p:embed/>
                  <p:pic>
                    <p:nvPicPr>
                      <p:cNvPr id="0" name="图片 1748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13414" y="2683981"/>
                        <a:ext cx="1504714" cy="3721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813414" y="3348291"/>
          <a:ext cx="1504714" cy="372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3" name="Equation" r:id="rId10" imgW="26822400" imgH="6096000" progId="Equation.DSMT4">
                  <p:embed/>
                </p:oleObj>
              </mc:Choice>
              <mc:Fallback>
                <p:oleObj name="Equation" r:id="rId10" imgW="26822400" imgH="6096000" progId="Equation.DSMT4">
                  <p:embed/>
                  <p:pic>
                    <p:nvPicPr>
                      <p:cNvPr id="0" name="图片 1748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13414" y="3348291"/>
                        <a:ext cx="1504714" cy="3721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810967" y="3910475"/>
          <a:ext cx="1504714" cy="372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4" name="Equation" r:id="rId12" imgW="26822400" imgH="6096000" progId="Equation.DSMT4">
                  <p:embed/>
                </p:oleObj>
              </mc:Choice>
              <mc:Fallback>
                <p:oleObj name="Equation" r:id="rId12" imgW="26822400" imgH="6096000" progId="Equation.DSMT4">
                  <p:embed/>
                  <p:pic>
                    <p:nvPicPr>
                      <p:cNvPr id="0" name="图片 1748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10967" y="3910475"/>
                        <a:ext cx="1504714" cy="3721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27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基于部分感知的频谱接入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3655" y="944245"/>
            <a:ext cx="8740346" cy="1438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仿真结果：</a:t>
            </a:r>
            <a:r>
              <a:rPr lang="zh-CN" altLang="en-US" sz="2400" dirty="0" smtClean="0">
                <a:ea typeface="黑体" panose="02010609060101010101" pitchFamily="49" charset="-122"/>
              </a:rPr>
              <a:t>次优策略与最优策略的比较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Pu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的业务特性：马尔可夫特性；一个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Su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忽略感知误差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信道</a:t>
            </a:r>
            <a:r>
              <a:rPr lang="zh-CN" altLang="en-US" dirty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特性相同时，次优策略性能能够逼近最优</a:t>
            </a:r>
            <a:endParaRPr lang="en-US" altLang="zh-CN" dirty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871701" y="5126554"/>
          <a:ext cx="320516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1" name="Equation" r:id="rId4" imgW="42062400" imgH="4876800" progId="Equation.DSMT4">
                  <p:embed/>
                </p:oleObj>
              </mc:Choice>
              <mc:Fallback>
                <p:oleObj name="Equation" r:id="rId4" imgW="42062400" imgH="4876800" progId="Equation.DSMT4">
                  <p:embed/>
                  <p:pic>
                    <p:nvPicPr>
                      <p:cNvPr id="0" name="图片 1847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71701" y="5126554"/>
                        <a:ext cx="3205163" cy="37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4961700" y="4706420"/>
          <a:ext cx="3508375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2" name="Equation" r:id="rId6" imgW="46024800" imgH="16459200" progId="Equation.DSMT4">
                  <p:embed/>
                </p:oleObj>
              </mc:Choice>
              <mc:Fallback>
                <p:oleObj name="Equation" r:id="rId6" imgW="46024800" imgH="16459200" progId="Equation.DSMT4">
                  <p:embed/>
                  <p:pic>
                    <p:nvPicPr>
                      <p:cNvPr id="0" name="图片 1847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61700" y="4706420"/>
                        <a:ext cx="3508375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792" y="2696645"/>
            <a:ext cx="3626982" cy="20097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91429" y="2610920"/>
            <a:ext cx="3842950" cy="20955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28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基于部分感知的频谱接入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3655" y="944245"/>
            <a:ext cx="8740346" cy="13496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仿真结果：</a:t>
            </a:r>
            <a:r>
              <a:rPr lang="zh-CN" altLang="en-US" sz="2400" dirty="0" smtClean="0">
                <a:ea typeface="黑体" panose="02010609060101010101" pitchFamily="49" charset="-122"/>
              </a:rPr>
              <a:t>感知误差对频谱效率的影响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信道噪声与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Pu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信号高斯假设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基于能量检测频谱感知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随着最大碰撞概率的增加，虚警概率</a:t>
            </a:r>
            <a:endParaRPr lang="en-US" altLang="zh-CN" dirty="0" smtClean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      变小，抓住每一次机会，不惜碰撞</a:t>
            </a:r>
            <a:endParaRPr lang="en-US" altLang="zh-CN" dirty="0" smtClean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Su</a:t>
            </a: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频谱利用率随最大碰撞概率增加逼近无感知错误情况</a:t>
            </a:r>
            <a:endParaRPr lang="en-US" altLang="zh-CN" dirty="0" smtClean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整体频谱利用率因碰撞而减小</a:t>
            </a:r>
            <a:endParaRPr lang="en-US" altLang="zh-CN" dirty="0" smtClean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020063" y="1910847"/>
          <a:ext cx="3891736" cy="943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36" name="Equation" r:id="rId4" imgW="60350400" imgH="14630400" progId="Equation.DSMT4">
                  <p:embed/>
                </p:oleObj>
              </mc:Choice>
              <mc:Fallback>
                <p:oleObj name="Equation" r:id="rId4" imgW="60350400" imgH="14630400" progId="Equation.DSMT4">
                  <p:embed/>
                  <p:pic>
                    <p:nvPicPr>
                      <p:cNvPr id="0" name="图片 1951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20063" y="1910847"/>
                        <a:ext cx="3891736" cy="9434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589399" y="3203762"/>
          <a:ext cx="1269747" cy="74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37" name="Equation" r:id="rId6" imgW="23774400" imgH="14020800" progId="Equation.DSMT4">
                  <p:embed/>
                </p:oleObj>
              </mc:Choice>
              <mc:Fallback>
                <p:oleObj name="Equation" r:id="rId6" imgW="23774400" imgH="14020800" progId="Equation.DSMT4">
                  <p:embed/>
                  <p:pic>
                    <p:nvPicPr>
                      <p:cNvPr id="0" name="图片 1951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89399" y="3203762"/>
                        <a:ext cx="1269747" cy="748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859146" y="3256141"/>
          <a:ext cx="1595812" cy="652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38" name="Equation" r:id="rId8" imgW="28346400" imgH="11582400" progId="Equation.DSMT4">
                  <p:embed/>
                </p:oleObj>
              </mc:Choice>
              <mc:Fallback>
                <p:oleObj name="Equation" r:id="rId8" imgW="28346400" imgH="11582400" progId="Equation.DSMT4">
                  <p:embed/>
                  <p:pic>
                    <p:nvPicPr>
                      <p:cNvPr id="0" name="图片 1951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59146" y="3256141"/>
                        <a:ext cx="1595812" cy="6520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504739" y="3252148"/>
          <a:ext cx="1407060" cy="652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39" name="Equation" r:id="rId10" imgW="24993600" imgH="11582400" progId="Equation.DSMT4">
                  <p:embed/>
                </p:oleObj>
              </mc:Choice>
              <mc:Fallback>
                <p:oleObj name="Equation" r:id="rId10" imgW="24993600" imgH="11582400" progId="Equation.DSMT4">
                  <p:embed/>
                  <p:pic>
                    <p:nvPicPr>
                      <p:cNvPr id="0" name="图片 1951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504739" y="3252148"/>
                        <a:ext cx="1407060" cy="6520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925040" y="4166891"/>
          <a:ext cx="3166203" cy="367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40" name="Equation" r:id="rId12" imgW="42062400" imgH="4876800" progId="Equation.DSMT4">
                  <p:embed/>
                </p:oleObj>
              </mc:Choice>
              <mc:Fallback>
                <p:oleObj name="Equation" r:id="rId12" imgW="42062400" imgH="4876800" progId="Equation.DSMT4">
                  <p:embed/>
                  <p:pic>
                    <p:nvPicPr>
                      <p:cNvPr id="0" name="图片 1952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25040" y="4166891"/>
                        <a:ext cx="3166203" cy="367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46922" y="2467168"/>
            <a:ext cx="3761955" cy="2970838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950644" y="1588162"/>
            <a:ext cx="147256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optimal</a:t>
            </a:r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：无感知误差</a:t>
            </a:r>
          </a:p>
        </p:txBody>
      </p:sp>
      <p:cxnSp>
        <p:nvCxnSpPr>
          <p:cNvPr id="14" name="直接箭头连接符 13"/>
          <p:cNvCxnSpPr/>
          <p:nvPr/>
        </p:nvCxnSpPr>
        <p:spPr bwMode="auto">
          <a:xfrm flipV="1">
            <a:off x="6334897" y="2183027"/>
            <a:ext cx="922638" cy="395416"/>
          </a:xfrm>
          <a:prstGeom prst="straightConnector1">
            <a:avLst/>
          </a:prstGeom>
          <a:solidFill>
            <a:schemeClr val="tx1"/>
          </a:solidFill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</p:spPr>
      </p:cxn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29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基于部分感知的频谱接入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3655" y="944245"/>
            <a:ext cx="8740346" cy="13049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思考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：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多信道选择型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MAC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协议，目的是为了利用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Pu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信道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冲突避免型多址接入（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RTS/CTS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）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+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信道选择同步更新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先验（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Markov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）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+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似然（频谱感知）       充分统计量的后验分布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假设了</a:t>
            </a:r>
            <a:r>
              <a:rPr lang="en-US" altLang="zh-CN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Pu</a:t>
            </a: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存在，且工作特性为</a:t>
            </a:r>
            <a:r>
              <a:rPr lang="en-US" altLang="zh-CN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Markov</a:t>
            </a: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且模型已知，实际并无</a:t>
            </a:r>
            <a:r>
              <a:rPr lang="en-US" altLang="zh-CN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Pu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通信收益仅仅依赖于带宽，没有考虑链路质量</a:t>
            </a:r>
            <a:endParaRPr lang="en-US" altLang="zh-CN" dirty="0" smtClean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没有考虑不同</a:t>
            </a:r>
            <a:r>
              <a:rPr lang="en-US" altLang="zh-CN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Su</a:t>
            </a: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之间的干扰</a:t>
            </a:r>
            <a:endParaRPr lang="en-US" altLang="zh-CN" dirty="0" smtClean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>
            <a:off x="5099222" y="2553730"/>
            <a:ext cx="543697" cy="0"/>
          </a:xfrm>
          <a:prstGeom prst="straightConnector1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</p:spPr>
      </p:cxn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3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 smtClean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整体综述：</a:t>
            </a:r>
            <a:r>
              <a:rPr kumimoji="1" lang="zh-CN" altLang="en-US" sz="3600" dirty="0" smtClean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认知无线电网络中的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频谱</a:t>
            </a:r>
            <a:r>
              <a:rPr kumimoji="1" lang="zh-CN" altLang="en-US" sz="3600" dirty="0" smtClean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分配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367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频谱分配问题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中心频点和带宽同时要确定，没有特定的信道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考虑：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方法：准则          模型          方法</a:t>
            </a: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027003"/>
            <a:ext cx="949822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Spectrum Assignment in Cognitive Radio Networks: A Comprehensive Survey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 IEEE COMMUNICATION SURVEYS &amp; TUTORIALS 2007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2228850" y="3815715"/>
            <a:ext cx="494030" cy="75565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3454400" y="3815715"/>
            <a:ext cx="494030" cy="75565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409980" y="4245926"/>
            <a:ext cx="2261403" cy="1180864"/>
            <a:chOff x="6078500" y="2139275"/>
            <a:chExt cx="2261403" cy="1180864"/>
          </a:xfrm>
        </p:grpSpPr>
        <p:sp>
          <p:nvSpPr>
            <p:cNvPr id="12" name="矩形 11"/>
            <p:cNvSpPr/>
            <p:nvPr/>
          </p:nvSpPr>
          <p:spPr>
            <a:xfrm>
              <a:off x="6494425" y="2139275"/>
              <a:ext cx="1356995" cy="72009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txBody>
            <a:bodyPr wrap="none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800" b="1" dirty="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rPr>
                <a:t>准则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078500" y="2982954"/>
              <a:ext cx="2261403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rPr>
                <a:t>确定分配准则</a:t>
              </a:r>
            </a:p>
          </p:txBody>
        </p:sp>
      </p:grpSp>
      <p:sp>
        <p:nvSpPr>
          <p:cNvPr id="14" name="右箭头 13"/>
          <p:cNvSpPr/>
          <p:nvPr/>
        </p:nvSpPr>
        <p:spPr>
          <a:xfrm>
            <a:off x="3377565" y="4568190"/>
            <a:ext cx="494030" cy="75565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871875" y="4245926"/>
            <a:ext cx="1691005" cy="1427480"/>
            <a:chOff x="6172480" y="2139275"/>
            <a:chExt cx="1691005" cy="1427480"/>
          </a:xfrm>
        </p:grpSpPr>
        <p:sp>
          <p:nvSpPr>
            <p:cNvPr id="17" name="矩形 16"/>
            <p:cNvSpPr/>
            <p:nvPr/>
          </p:nvSpPr>
          <p:spPr>
            <a:xfrm>
              <a:off x="6349645" y="2139275"/>
              <a:ext cx="1356995" cy="72009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txBody>
            <a:bodyPr wrap="none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800" b="1" dirty="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rPr>
                <a:t>模型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172480" y="2983190"/>
              <a:ext cx="1691005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rPr>
                <a:t>由目标构建优化模型</a:t>
              </a:r>
            </a:p>
          </p:txBody>
        </p:sp>
      </p:grpSp>
      <p:sp>
        <p:nvSpPr>
          <p:cNvPr id="19" name="右箭头 18"/>
          <p:cNvSpPr/>
          <p:nvPr/>
        </p:nvSpPr>
        <p:spPr>
          <a:xfrm>
            <a:off x="5676900" y="4567555"/>
            <a:ext cx="494030" cy="75565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6281420" y="4245610"/>
            <a:ext cx="1542415" cy="1457960"/>
            <a:chOff x="6260904" y="2139275"/>
            <a:chExt cx="1534160" cy="1457960"/>
          </a:xfrm>
        </p:grpSpPr>
        <p:sp>
          <p:nvSpPr>
            <p:cNvPr id="21" name="矩形 20"/>
            <p:cNvSpPr/>
            <p:nvPr/>
          </p:nvSpPr>
          <p:spPr>
            <a:xfrm>
              <a:off x="6349645" y="2139275"/>
              <a:ext cx="1356995" cy="72009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txBody>
            <a:bodyPr wrap="none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800" b="1" dirty="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rPr>
                <a:t>方法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260904" y="2952075"/>
              <a:ext cx="153416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rPr>
                <a:t>求解分配</a:t>
              </a:r>
            </a:p>
            <a:p>
              <a:pPr algn="ctr"/>
              <a:r>
                <a:rPr lang="zh-CN" altLang="en-US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rPr>
                <a:t>方案</a:t>
              </a:r>
            </a:p>
          </p:txBody>
        </p:sp>
      </p:grpSp>
      <p:sp>
        <p:nvSpPr>
          <p:cNvPr id="24" name="矩形 23"/>
          <p:cNvSpPr/>
          <p:nvPr/>
        </p:nvSpPr>
        <p:spPr>
          <a:xfrm>
            <a:off x="1337310" y="2442845"/>
            <a:ext cx="3159760" cy="72009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none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zh-CN" altLang="en-US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频谱特征动态变化</a:t>
            </a:r>
          </a:p>
        </p:txBody>
      </p:sp>
      <p:sp>
        <p:nvSpPr>
          <p:cNvPr id="26" name="矩形 25"/>
          <p:cNvSpPr/>
          <p:nvPr/>
        </p:nvSpPr>
        <p:spPr>
          <a:xfrm>
            <a:off x="5183505" y="2442845"/>
            <a:ext cx="3159760" cy="72009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none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Pu</a:t>
            </a:r>
            <a:r>
              <a:rPr lang="zh-CN" altLang="en-US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Su</a:t>
            </a:r>
            <a:r>
              <a:rPr lang="zh-CN" altLang="en-US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之间干扰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4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 smtClean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整体综述：</a:t>
            </a:r>
            <a:r>
              <a:rPr kumimoji="1" lang="zh-CN" altLang="en-US" sz="3600" dirty="0" smtClean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认知无线电网络中的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频谱</a:t>
            </a:r>
            <a:r>
              <a:rPr kumimoji="1" lang="zh-CN" altLang="en-US" sz="3600" dirty="0" smtClean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分配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99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频谱分配准则：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027003"/>
            <a:ext cx="949822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Spectrum Assignment in Cognitive Radio Networks: A Comprehensive Survey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 IEEE COMMUNICATION SURVEYS &amp; TUTORIALS 2007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371600" y="1524000"/>
          <a:ext cx="6398895" cy="39243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9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0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3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43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准则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优化目标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参考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effectLst/>
                        </a:rPr>
                        <a:t>干扰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最小化</a:t>
                      </a:r>
                      <a:r>
                        <a:rPr lang="en-US" altLang="zh-CN" b="1">
                          <a:effectLst/>
                        </a:rPr>
                        <a:t>Su</a:t>
                      </a:r>
                      <a:r>
                        <a:rPr lang="zh-CN" altLang="en-US" b="1">
                          <a:effectLst/>
                        </a:rPr>
                        <a:t>之间的干扰以及对</a:t>
                      </a:r>
                      <a:r>
                        <a:rPr lang="en-US" altLang="zh-CN" b="1">
                          <a:effectLst/>
                        </a:rPr>
                        <a:t>Pu</a:t>
                      </a:r>
                      <a:r>
                        <a:rPr lang="zh-CN" altLang="en-US" b="1">
                          <a:effectLst/>
                        </a:rPr>
                        <a:t>之间的干扰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不能确保满足不同用户的</a:t>
                      </a:r>
                      <a:r>
                        <a:rPr lang="en-US" altLang="zh-CN" b="1">
                          <a:effectLst/>
                        </a:rPr>
                        <a:t>Qos</a:t>
                      </a:r>
                      <a:r>
                        <a:rPr lang="zh-CN" altLang="en-US" b="1">
                          <a:effectLst/>
                        </a:rPr>
                        <a:t>需求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effectLst/>
                        </a:rPr>
                        <a:t>1,32,33,34,35,36,37,38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effectLst/>
                        </a:rPr>
                        <a:t>频谱效率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最大化频谱利用率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没有考虑不同</a:t>
                      </a:r>
                      <a:r>
                        <a:rPr lang="en-US" altLang="zh-CN" b="1">
                          <a:effectLst/>
                        </a:rPr>
                        <a:t>Su</a:t>
                      </a:r>
                      <a:r>
                        <a:rPr lang="zh-CN" altLang="en-US" b="1">
                          <a:effectLst/>
                        </a:rPr>
                        <a:t>的需求，在多用户多信道场景下复杂度高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effectLst/>
                        </a:rPr>
                        <a:t>41,47,52,53,54,55,56,57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effectLst/>
                        </a:rPr>
                        <a:t>吞吐率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effectLst/>
                        </a:rPr>
                        <a:t>最大化用户以及网络的吞吐量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会增加干扰，导致不公平性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effectLst/>
                        </a:rPr>
                        <a:t>39,41,49,51,52,55,59,60,61,62,63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effectLst/>
                        </a:rPr>
                        <a:t>公平性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在</a:t>
                      </a:r>
                      <a:r>
                        <a:rPr lang="en-US" altLang="zh-CN" b="1">
                          <a:effectLst/>
                        </a:rPr>
                        <a:t>Su</a:t>
                      </a:r>
                      <a:r>
                        <a:rPr lang="zh-CN" altLang="en-US" b="1">
                          <a:effectLst/>
                        </a:rPr>
                        <a:t>中达到公平的频谱分配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不能达到网络最大性能，没有考虑</a:t>
                      </a:r>
                      <a:r>
                        <a:rPr lang="en-US" altLang="zh-CN" b="1">
                          <a:effectLst/>
                        </a:rPr>
                        <a:t>Qos</a:t>
                      </a:r>
                      <a:r>
                        <a:rPr lang="zh-CN" altLang="en-US" b="1">
                          <a:effectLst/>
                        </a:rPr>
                        <a:t>要求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effectLst/>
                        </a:rPr>
                        <a:t>53,54,60,71,72,73,74,75,76,77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effectLst/>
                        </a:rPr>
                        <a:t>时延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通常与路由联合考虑，针对最小化端到端时延或者频谱切换时延来分配信道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不能达到最大网络性能，没有考虑对</a:t>
                      </a:r>
                      <a:r>
                        <a:rPr lang="en-US" altLang="zh-CN" b="1">
                          <a:effectLst/>
                        </a:rPr>
                        <a:t>Pu</a:t>
                      </a:r>
                      <a:r>
                        <a:rPr lang="zh-CN" altLang="en-US" b="1">
                          <a:effectLst/>
                        </a:rPr>
                        <a:t>的干扰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effectLst/>
                        </a:rPr>
                        <a:t>40,44,69,80,81,82,83,84,85,86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5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 smtClean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整体综述：</a:t>
            </a:r>
            <a:r>
              <a:rPr kumimoji="1" lang="zh-CN" altLang="en-US" sz="3600" dirty="0" smtClean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认知无线电网络中的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频谱</a:t>
            </a:r>
            <a:r>
              <a:rPr kumimoji="1" lang="zh-CN" altLang="en-US" sz="3600" dirty="0" smtClean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分配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99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频谱分配准则：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027003"/>
            <a:ext cx="949822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Spectrum Assignment in Cognitive Radio Networks: A Comprehensive Survey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 IEEE COMMUNICATION SURVEYS &amp; TUTORIALS 2007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371600" y="1524000"/>
          <a:ext cx="6398895" cy="42443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9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0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3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43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/>
                        <a:t>准则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/>
                        <a:t>优化目标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/>
                        <a:t>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/>
                        <a:t>参考</a:t>
                      </a:r>
                    </a:p>
                  </a:txBody>
                  <a:tcP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effectLst/>
                        </a:rPr>
                        <a:t>价格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每个</a:t>
                      </a:r>
                      <a:r>
                        <a:rPr lang="en-US" altLang="zh-CN" b="1">
                          <a:effectLst/>
                        </a:rPr>
                        <a:t>Su</a:t>
                      </a:r>
                      <a:r>
                        <a:rPr lang="zh-CN" altLang="en-US" b="1">
                          <a:effectLst/>
                        </a:rPr>
                        <a:t>根据价格和收益选择信道；网络运行者分配信道给</a:t>
                      </a:r>
                      <a:r>
                        <a:rPr lang="en-US" altLang="zh-CN" b="1">
                          <a:effectLst/>
                        </a:rPr>
                        <a:t>Su</a:t>
                      </a:r>
                      <a:r>
                        <a:rPr lang="zh-CN" altLang="en-US" b="1">
                          <a:effectLst/>
                        </a:rPr>
                        <a:t>来最大化自己的税收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effectLst/>
                        </a:rPr>
                        <a:t>Su</a:t>
                      </a:r>
                      <a:r>
                        <a:rPr lang="zh-CN" altLang="en-US" b="1">
                          <a:effectLst/>
                        </a:rPr>
                        <a:t>需要提前知道每个信道的价格，需要动态地询问频谱拥有者，引入时延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effectLst/>
                        </a:rPr>
                        <a:t>88,89,90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effectLst/>
                        </a:rPr>
                        <a:t>能量效率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最小化</a:t>
                      </a:r>
                      <a:r>
                        <a:rPr lang="en-US" altLang="zh-CN" b="1">
                          <a:effectLst/>
                        </a:rPr>
                        <a:t>Su</a:t>
                      </a:r>
                      <a:r>
                        <a:rPr lang="zh-CN" altLang="en-US" b="1">
                          <a:effectLst/>
                        </a:rPr>
                        <a:t>的能量消耗，满足</a:t>
                      </a:r>
                      <a:r>
                        <a:rPr lang="en-US" altLang="zh-CN" b="1">
                          <a:effectLst/>
                        </a:rPr>
                        <a:t>Qos</a:t>
                      </a:r>
                      <a:r>
                        <a:rPr lang="zh-CN" altLang="en-US" b="1">
                          <a:effectLst/>
                        </a:rPr>
                        <a:t>需求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不能达到最大的容量性能，在中心化决策中节点需要持续交换电池信息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effectLst/>
                        </a:rPr>
                        <a:t>53,54,65,91,92</a:t>
                      </a:r>
                    </a:p>
                  </a:txBody>
                  <a:tcPr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effectLst/>
                        </a:rPr>
                        <a:t>风险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effectLst/>
                        </a:rPr>
                        <a:t>最小化数据流的一个路径被浮现的</a:t>
                      </a:r>
                      <a:r>
                        <a:rPr lang="en-US" altLang="zh-CN" b="1">
                          <a:effectLst/>
                        </a:rPr>
                        <a:t>Pu</a:t>
                      </a:r>
                      <a:r>
                        <a:rPr lang="zh-CN" altLang="en-US" b="1">
                          <a:effectLst/>
                        </a:rPr>
                        <a:t>阻塞的概率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不能达到最大的容量性能，按地域将网络分开，假设一个地域只有一个信道被使用，频谱利用率不高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effectLst/>
                        </a:rPr>
                        <a:t>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effectLst/>
                        </a:rPr>
                        <a:t>网络连接性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主要应用在</a:t>
                      </a:r>
                      <a:r>
                        <a:rPr lang="en-US" altLang="zh-CN" b="1">
                          <a:effectLst/>
                        </a:rPr>
                        <a:t>CRAHN</a:t>
                      </a:r>
                      <a:r>
                        <a:rPr lang="zh-CN" altLang="en-US" b="1">
                          <a:effectLst/>
                        </a:rPr>
                        <a:t>中，目标在于获得网络连接性并且最小化网络中的干扰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不能确保用户的</a:t>
                      </a:r>
                      <a:r>
                        <a:rPr lang="en-US" altLang="zh-CN" b="1">
                          <a:effectLst/>
                        </a:rPr>
                        <a:t>Qos</a:t>
                      </a:r>
                      <a:r>
                        <a:rPr lang="zh-CN" altLang="en-US" b="1">
                          <a:effectLst/>
                        </a:rPr>
                        <a:t>服务质量，网络性能以及最大的频谱利用率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effectLst/>
                        </a:rPr>
                        <a:t>94,95,96,97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6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联合频谱分配和功率控制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3258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问题：多跳网中联合频谱分配和功率控制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综合考虑动态频谱模型和噪声温度模型</a:t>
            </a:r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宋体" panose="02010600030101010101" pitchFamily="2" charset="-122"/>
              </a:rPr>
              <a:t>      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动态频谱模型：</a:t>
            </a:r>
            <a:r>
              <a:rPr lang="en-US" altLang="zh-CN" dirty="0">
                <a:solidFill>
                  <a:srgbClr val="C00000"/>
                </a:solidFill>
                <a:effectLst/>
                <a:latin typeface="+mn-lt"/>
                <a:ea typeface="黑体" panose="02010609060101010101" pitchFamily="49" charset="-122"/>
              </a:rPr>
              <a:t>overlay</a:t>
            </a:r>
            <a:r>
              <a:rPr lang="en-US" altLang="zh-CN" dirty="0">
                <a:solidFill>
                  <a:srgbClr val="FF0000"/>
                </a:solidFill>
                <a:effectLst/>
                <a:latin typeface="+mn-lt"/>
                <a:ea typeface="黑体" panose="02010609060101010101" pitchFamily="49" charset="-122"/>
              </a:rPr>
              <a:t>  </a:t>
            </a:r>
            <a:r>
              <a:rPr lang="en-US" altLang="zh-CN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Su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机会性利用</a:t>
            </a:r>
            <a:r>
              <a:rPr lang="en-US" altLang="zh-CN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Pu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空闲的频带</a:t>
            </a:r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     噪声温度模型：</a:t>
            </a:r>
            <a:r>
              <a:rPr lang="en-US" altLang="zh-CN" dirty="0">
                <a:solidFill>
                  <a:srgbClr val="C00000"/>
                </a:solidFill>
                <a:effectLst/>
                <a:latin typeface="+mn-lt"/>
                <a:ea typeface="黑体" panose="02010609060101010101" pitchFamily="49" charset="-122"/>
              </a:rPr>
              <a:t>underlay</a:t>
            </a:r>
            <a:r>
              <a:rPr lang="en-US" altLang="zh-CN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 Su与Pu可以共存，保证Su对Pu的干扰不超过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干扰门限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能够适应于频谱动态变化，平衡频谱利用率和频谱切换开销</a:t>
            </a:r>
          </a:p>
          <a:p>
            <a:pPr marL="457200" indent="-457200">
              <a:lnSpc>
                <a:spcPct val="125000"/>
              </a:lnSpc>
              <a:buFont typeface="Wingdings" panose="05000000000000000000" charset="0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模型：多跳网络模型</a:t>
            </a:r>
          </a:p>
        </p:txBody>
      </p:sp>
      <p:sp>
        <p:nvSpPr>
          <p:cNvPr id="6" name="矩形 5"/>
          <p:cNvSpPr/>
          <p:nvPr/>
        </p:nvSpPr>
        <p:spPr>
          <a:xfrm>
            <a:off x="-177114" y="6181308"/>
            <a:ext cx="9498227" cy="632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Joint Spectrum Allocation and Power Control for Multihop Cognitive Radio Networks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TRANSACTION ON MOBILE COMPUTING 2011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椭圆 1"/>
          <p:cNvSpPr/>
          <p:nvPr/>
        </p:nvSpPr>
        <p:spPr>
          <a:xfrm>
            <a:off x="2441575" y="4745355"/>
            <a:ext cx="255270" cy="24701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732020" y="5247640"/>
            <a:ext cx="255270" cy="24701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3054350" y="5707380"/>
            <a:ext cx="255270" cy="24701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761105" y="4479925"/>
            <a:ext cx="255270" cy="24701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" name="直接连接符 8"/>
          <p:cNvCxnSpPr>
            <a:stCxn id="2" idx="7"/>
            <a:endCxn id="7" idx="2"/>
          </p:cNvCxnSpPr>
          <p:nvPr/>
        </p:nvCxnSpPr>
        <p:spPr>
          <a:xfrm flipV="1">
            <a:off x="2659380" y="4603750"/>
            <a:ext cx="1101725" cy="177800"/>
          </a:xfrm>
          <a:prstGeom prst="line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arrow"/>
          </a:ln>
        </p:spPr>
      </p:cxnSp>
      <p:cxnSp>
        <p:nvCxnSpPr>
          <p:cNvPr id="10" name="直接连接符 9"/>
          <p:cNvCxnSpPr>
            <a:stCxn id="4" idx="7"/>
            <a:endCxn id="7" idx="4"/>
          </p:cNvCxnSpPr>
          <p:nvPr/>
        </p:nvCxnSpPr>
        <p:spPr>
          <a:xfrm flipV="1">
            <a:off x="3272155" y="4726940"/>
            <a:ext cx="616585" cy="1016635"/>
          </a:xfrm>
          <a:prstGeom prst="line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arrow"/>
          </a:ln>
        </p:spPr>
      </p:cxnSp>
      <p:cxnSp>
        <p:nvCxnSpPr>
          <p:cNvPr id="11" name="直接连接符 10"/>
          <p:cNvCxnSpPr>
            <a:stCxn id="2" idx="6"/>
            <a:endCxn id="3" idx="1"/>
          </p:cNvCxnSpPr>
          <p:nvPr/>
        </p:nvCxnSpPr>
        <p:spPr>
          <a:xfrm>
            <a:off x="2696845" y="4869180"/>
            <a:ext cx="2072640" cy="414655"/>
          </a:xfrm>
          <a:prstGeom prst="line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arrow"/>
          </a:ln>
        </p:spPr>
      </p:cxnSp>
      <p:cxnSp>
        <p:nvCxnSpPr>
          <p:cNvPr id="12" name="直接连接符 11"/>
          <p:cNvCxnSpPr>
            <a:stCxn id="2" idx="4"/>
            <a:endCxn id="4" idx="1"/>
          </p:cNvCxnSpPr>
          <p:nvPr/>
        </p:nvCxnSpPr>
        <p:spPr>
          <a:xfrm>
            <a:off x="2569210" y="4992370"/>
            <a:ext cx="522605" cy="751205"/>
          </a:xfrm>
          <a:prstGeom prst="line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arrow"/>
          </a:ln>
        </p:spPr>
      </p:cxnSp>
      <p:sp>
        <p:nvSpPr>
          <p:cNvPr id="14" name="矩形 13"/>
          <p:cNvSpPr/>
          <p:nvPr/>
        </p:nvSpPr>
        <p:spPr>
          <a:xfrm>
            <a:off x="4410075" y="4707255"/>
            <a:ext cx="255270" cy="22987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16375" y="5477510"/>
            <a:ext cx="255270" cy="22987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6" name="直接连接符 15"/>
          <p:cNvCxnSpPr>
            <a:stCxn id="2" idx="5"/>
            <a:endCxn id="15" idx="1"/>
          </p:cNvCxnSpPr>
          <p:nvPr/>
        </p:nvCxnSpPr>
        <p:spPr>
          <a:xfrm>
            <a:off x="2659380" y="4956175"/>
            <a:ext cx="1356995" cy="636270"/>
          </a:xfrm>
          <a:prstGeom prst="line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ysDash"/>
            <a:round/>
            <a:headEnd type="none" w="med" len="med"/>
            <a:tailEnd type="arrow"/>
          </a:ln>
        </p:spPr>
      </p:cxnSp>
      <p:cxnSp>
        <p:nvCxnSpPr>
          <p:cNvPr id="17" name="直接连接符 16"/>
          <p:cNvCxnSpPr>
            <a:stCxn id="4" idx="6"/>
          </p:cNvCxnSpPr>
          <p:nvPr/>
        </p:nvCxnSpPr>
        <p:spPr>
          <a:xfrm flipV="1">
            <a:off x="3309620" y="5593080"/>
            <a:ext cx="682625" cy="238125"/>
          </a:xfrm>
          <a:prstGeom prst="line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ysDash"/>
            <a:round/>
            <a:headEnd type="none" w="med" len="med"/>
            <a:tailEnd type="arrow"/>
          </a:ln>
        </p:spPr>
      </p:cxnSp>
      <p:cxnSp>
        <p:nvCxnSpPr>
          <p:cNvPr id="20" name="直接连接符 19"/>
          <p:cNvCxnSpPr>
            <a:stCxn id="2" idx="6"/>
            <a:endCxn id="14" idx="1"/>
          </p:cNvCxnSpPr>
          <p:nvPr/>
        </p:nvCxnSpPr>
        <p:spPr>
          <a:xfrm flipV="1">
            <a:off x="2696845" y="4822190"/>
            <a:ext cx="1713230" cy="46990"/>
          </a:xfrm>
          <a:prstGeom prst="line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ysDash"/>
            <a:round/>
            <a:headEnd type="none" w="med" len="med"/>
            <a:tailEnd type="arrow"/>
          </a:ln>
        </p:spPr>
      </p:cxnSp>
      <p:cxnSp>
        <p:nvCxnSpPr>
          <p:cNvPr id="21" name="直接连接符 20"/>
          <p:cNvCxnSpPr/>
          <p:nvPr/>
        </p:nvCxnSpPr>
        <p:spPr>
          <a:xfrm flipV="1">
            <a:off x="3293745" y="4826635"/>
            <a:ext cx="1073785" cy="894715"/>
          </a:xfrm>
          <a:prstGeom prst="line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ysDash"/>
            <a:round/>
            <a:headEnd type="none" w="med" len="med"/>
            <a:tailEnd type="arrow"/>
          </a:ln>
        </p:spPr>
      </p:cxnSp>
      <p:sp>
        <p:nvSpPr>
          <p:cNvPr id="22" name="矩形 21"/>
          <p:cNvSpPr/>
          <p:nvPr/>
        </p:nvSpPr>
        <p:spPr>
          <a:xfrm>
            <a:off x="2201544" y="4304665"/>
            <a:ext cx="5830347" cy="1787525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</a:ln>
        </p:spPr>
        <p:txBody>
          <a:bodyPr lIns="9000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5941060" y="4534535"/>
            <a:ext cx="255270" cy="24701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315644" y="4501542"/>
            <a:ext cx="1472565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Su</a:t>
            </a:r>
          </a:p>
        </p:txBody>
      </p:sp>
      <p:sp>
        <p:nvSpPr>
          <p:cNvPr id="25" name="矩形 24"/>
          <p:cNvSpPr/>
          <p:nvPr/>
        </p:nvSpPr>
        <p:spPr>
          <a:xfrm>
            <a:off x="5941060" y="4937125"/>
            <a:ext cx="255270" cy="22987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315644" y="4895877"/>
            <a:ext cx="1472565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Pu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5859862" y="5404789"/>
            <a:ext cx="417665" cy="0"/>
          </a:xfrm>
          <a:prstGeom prst="line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arrow"/>
          </a:ln>
        </p:spPr>
      </p:cxnSp>
      <p:sp>
        <p:nvSpPr>
          <p:cNvPr id="28" name="文本框 27"/>
          <p:cNvSpPr txBox="1"/>
          <p:nvPr/>
        </p:nvSpPr>
        <p:spPr>
          <a:xfrm>
            <a:off x="6329528" y="5270665"/>
            <a:ext cx="1801012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000066"/>
                </a:solidFill>
                <a:ea typeface="黑体" panose="02010609060101010101" pitchFamily="49" charset="-122"/>
              </a:rPr>
              <a:t>Transmission link</a:t>
            </a:r>
            <a:endParaRPr lang="en-US" altLang="zh-CN" sz="14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5859862" y="5743575"/>
            <a:ext cx="417665" cy="1270"/>
          </a:xfrm>
          <a:prstGeom prst="line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ysDash"/>
            <a:round/>
            <a:headEnd type="none" w="med" len="med"/>
            <a:tailEnd type="arrow"/>
          </a:ln>
        </p:spPr>
      </p:cxnSp>
      <p:sp>
        <p:nvSpPr>
          <p:cNvPr id="32" name="文本框 31"/>
          <p:cNvSpPr txBox="1"/>
          <p:nvPr/>
        </p:nvSpPr>
        <p:spPr>
          <a:xfrm>
            <a:off x="6329528" y="5624471"/>
            <a:ext cx="1801012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000066"/>
                </a:solidFill>
                <a:ea typeface="黑体" panose="02010609060101010101" pitchFamily="49" charset="-122"/>
              </a:rPr>
              <a:t>Interference  link</a:t>
            </a:r>
            <a:endParaRPr lang="en-US" altLang="zh-CN" sz="14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7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联合频谱分配和功率控制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模型：多跳网络模型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Su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节点集合    ，传输链路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集合    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可用频带集合     ，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Pu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节点集合      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数据流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全双工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假设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每一时刻收（发）工作一个信道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链路信干噪比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链路容量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传输功率限制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假设一个数据流对应唯一路径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181308"/>
            <a:ext cx="9498227" cy="632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Joint Spectrum Allocation and Power Control for Multihop Cognitive Radio Networks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TRANSACTION ON MOBILE COMPUTING 2011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576346" y="1764250"/>
            <a:ext cx="3176084" cy="1936000"/>
            <a:chOff x="5804535" y="1423670"/>
            <a:chExt cx="2863850" cy="1787525"/>
          </a:xfrm>
        </p:grpSpPr>
        <p:sp>
          <p:nvSpPr>
            <p:cNvPr id="2" name="椭圆 1"/>
            <p:cNvSpPr/>
            <p:nvPr/>
          </p:nvSpPr>
          <p:spPr>
            <a:xfrm>
              <a:off x="6003290" y="1857375"/>
              <a:ext cx="255270" cy="24701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</a:ln>
          </p:spPr>
          <p:txBody>
            <a:bodyPr lIns="90000" anchor="ctr"/>
            <a:lstStyle/>
            <a:p>
              <a:pPr algn="ctr">
                <a:lnSpc>
                  <a:spcPct val="120000"/>
                </a:lnSpc>
              </a:pPr>
              <a:endParaRPr lang="zh-CN" altLang="en-US" sz="3200" dirty="0" smtClean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8293735" y="2359660"/>
              <a:ext cx="255270" cy="24701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</a:ln>
          </p:spPr>
          <p:txBody>
            <a:bodyPr lIns="90000" anchor="ctr"/>
            <a:lstStyle/>
            <a:p>
              <a:pPr algn="ctr">
                <a:lnSpc>
                  <a:spcPct val="120000"/>
                </a:lnSpc>
              </a:pPr>
              <a:endParaRPr lang="zh-CN" altLang="en-US" sz="3200" dirty="0" smtClean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6616065" y="2819400"/>
              <a:ext cx="255270" cy="24701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</a:ln>
          </p:spPr>
          <p:txBody>
            <a:bodyPr lIns="90000" anchor="ctr"/>
            <a:lstStyle/>
            <a:p>
              <a:pPr algn="ctr">
                <a:lnSpc>
                  <a:spcPct val="120000"/>
                </a:lnSpc>
              </a:pPr>
              <a:endParaRPr lang="zh-CN" altLang="en-US" sz="3200" dirty="0" smtClean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7322820" y="1591945"/>
              <a:ext cx="255270" cy="24701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</a:ln>
          </p:spPr>
          <p:txBody>
            <a:bodyPr lIns="90000" anchor="ctr"/>
            <a:lstStyle/>
            <a:p>
              <a:pPr algn="ctr">
                <a:lnSpc>
                  <a:spcPct val="120000"/>
                </a:lnSpc>
              </a:pPr>
              <a:endParaRPr lang="zh-CN" altLang="en-US" sz="3200" dirty="0" smtClean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9" name="直接连接符 8"/>
            <p:cNvCxnSpPr>
              <a:stCxn id="2" idx="7"/>
              <a:endCxn id="7" idx="2"/>
            </p:cNvCxnSpPr>
            <p:nvPr/>
          </p:nvCxnSpPr>
          <p:spPr>
            <a:xfrm flipV="1">
              <a:off x="6221095" y="1715770"/>
              <a:ext cx="1101725" cy="177800"/>
            </a:xfrm>
            <a:prstGeom prst="line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arrow"/>
            </a:ln>
          </p:spPr>
        </p:cxnSp>
        <p:cxnSp>
          <p:nvCxnSpPr>
            <p:cNvPr id="10" name="直接连接符 9"/>
            <p:cNvCxnSpPr>
              <a:stCxn id="4" idx="7"/>
              <a:endCxn id="7" idx="4"/>
            </p:cNvCxnSpPr>
            <p:nvPr/>
          </p:nvCxnSpPr>
          <p:spPr>
            <a:xfrm flipV="1">
              <a:off x="6833870" y="1838960"/>
              <a:ext cx="616585" cy="1016635"/>
            </a:xfrm>
            <a:prstGeom prst="line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arrow"/>
            </a:ln>
          </p:spPr>
        </p:cxnSp>
        <p:cxnSp>
          <p:nvCxnSpPr>
            <p:cNvPr id="11" name="直接连接符 10"/>
            <p:cNvCxnSpPr>
              <a:stCxn id="2" idx="6"/>
              <a:endCxn id="3" idx="1"/>
            </p:cNvCxnSpPr>
            <p:nvPr/>
          </p:nvCxnSpPr>
          <p:spPr>
            <a:xfrm>
              <a:off x="6258560" y="1981200"/>
              <a:ext cx="2072640" cy="414655"/>
            </a:xfrm>
            <a:prstGeom prst="line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arrow"/>
            </a:ln>
          </p:spPr>
        </p:cxnSp>
        <p:cxnSp>
          <p:nvCxnSpPr>
            <p:cNvPr id="12" name="直接连接符 11"/>
            <p:cNvCxnSpPr>
              <a:stCxn id="2" idx="4"/>
              <a:endCxn id="4" idx="1"/>
            </p:cNvCxnSpPr>
            <p:nvPr/>
          </p:nvCxnSpPr>
          <p:spPr>
            <a:xfrm>
              <a:off x="6130925" y="2104390"/>
              <a:ext cx="522605" cy="751205"/>
            </a:xfrm>
            <a:prstGeom prst="line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arrow"/>
            </a:ln>
          </p:spPr>
        </p:cxnSp>
        <p:sp>
          <p:nvSpPr>
            <p:cNvPr id="14" name="矩形 13"/>
            <p:cNvSpPr/>
            <p:nvPr/>
          </p:nvSpPr>
          <p:spPr>
            <a:xfrm>
              <a:off x="7971790" y="1819275"/>
              <a:ext cx="255270" cy="22987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</a:ln>
          </p:spPr>
          <p:txBody>
            <a:bodyPr lIns="90000" anchor="ctr"/>
            <a:lstStyle/>
            <a:p>
              <a:pPr algn="ctr">
                <a:lnSpc>
                  <a:spcPct val="120000"/>
                </a:lnSpc>
              </a:pPr>
              <a:endParaRPr lang="zh-CN" altLang="en-US" sz="3200" dirty="0" smtClean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578090" y="2589530"/>
              <a:ext cx="255270" cy="22987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</a:ln>
          </p:spPr>
          <p:txBody>
            <a:bodyPr lIns="90000" anchor="ctr"/>
            <a:lstStyle/>
            <a:p>
              <a:pPr algn="ctr">
                <a:lnSpc>
                  <a:spcPct val="120000"/>
                </a:lnSpc>
              </a:pPr>
              <a:endParaRPr lang="zh-CN" altLang="en-US" sz="3200" dirty="0" smtClean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16" name="直接连接符 15"/>
            <p:cNvCxnSpPr>
              <a:stCxn id="2" idx="5"/>
              <a:endCxn id="15" idx="1"/>
            </p:cNvCxnSpPr>
            <p:nvPr/>
          </p:nvCxnSpPr>
          <p:spPr>
            <a:xfrm>
              <a:off x="6221095" y="2068195"/>
              <a:ext cx="1356995" cy="636270"/>
            </a:xfrm>
            <a:prstGeom prst="line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ysDash"/>
              <a:round/>
              <a:headEnd type="none" w="med" len="med"/>
              <a:tailEnd type="arrow"/>
            </a:ln>
          </p:spPr>
        </p:cxnSp>
        <p:cxnSp>
          <p:nvCxnSpPr>
            <p:cNvPr id="17" name="直接连接符 16"/>
            <p:cNvCxnSpPr>
              <a:stCxn id="4" idx="6"/>
            </p:cNvCxnSpPr>
            <p:nvPr/>
          </p:nvCxnSpPr>
          <p:spPr>
            <a:xfrm flipV="1">
              <a:off x="6871335" y="2705100"/>
              <a:ext cx="682625" cy="238125"/>
            </a:xfrm>
            <a:prstGeom prst="line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ysDash"/>
              <a:round/>
              <a:headEnd type="none" w="med" len="med"/>
              <a:tailEnd type="arrow"/>
            </a:ln>
          </p:spPr>
        </p:cxnSp>
        <p:cxnSp>
          <p:nvCxnSpPr>
            <p:cNvPr id="20" name="直接连接符 19"/>
            <p:cNvCxnSpPr>
              <a:stCxn id="2" idx="6"/>
              <a:endCxn id="14" idx="1"/>
            </p:cNvCxnSpPr>
            <p:nvPr/>
          </p:nvCxnSpPr>
          <p:spPr>
            <a:xfrm flipV="1">
              <a:off x="6258560" y="1934210"/>
              <a:ext cx="1713230" cy="46990"/>
            </a:xfrm>
            <a:prstGeom prst="line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ysDash"/>
              <a:round/>
              <a:headEnd type="none" w="med" len="med"/>
              <a:tailEnd type="arrow"/>
            </a:ln>
          </p:spPr>
        </p:cxnSp>
        <p:cxnSp>
          <p:nvCxnSpPr>
            <p:cNvPr id="21" name="直接连接符 20"/>
            <p:cNvCxnSpPr/>
            <p:nvPr/>
          </p:nvCxnSpPr>
          <p:spPr>
            <a:xfrm flipV="1">
              <a:off x="6855460" y="1938655"/>
              <a:ext cx="1073785" cy="894715"/>
            </a:xfrm>
            <a:prstGeom prst="line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ysDash"/>
              <a:round/>
              <a:headEnd type="none" w="med" len="med"/>
              <a:tailEnd type="arrow"/>
            </a:ln>
          </p:spPr>
        </p:cxnSp>
        <p:sp>
          <p:nvSpPr>
            <p:cNvPr id="22" name="矩形 21"/>
            <p:cNvSpPr/>
            <p:nvPr/>
          </p:nvSpPr>
          <p:spPr>
            <a:xfrm>
              <a:off x="5804535" y="1423670"/>
              <a:ext cx="2863850" cy="1787525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miter lim="800000"/>
            </a:ln>
          </p:spPr>
          <p:txBody>
            <a:bodyPr lIns="90000" anchor="ctr"/>
            <a:lstStyle/>
            <a:p>
              <a:pPr algn="ctr">
                <a:lnSpc>
                  <a:spcPct val="120000"/>
                </a:lnSpc>
              </a:pPr>
              <a:endParaRPr lang="zh-CN" altLang="en-US" sz="3200" dirty="0" smtClean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2083196" y="1437800"/>
          <a:ext cx="431928" cy="355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4" name="Equation" r:id="rId4" imgW="5181600" imgH="4267200" progId="Equation.DSMT4">
                  <p:embed/>
                </p:oleObj>
              </mc:Choice>
              <mc:Fallback>
                <p:oleObj name="Equation" r:id="rId4" imgW="5181600" imgH="4267200" progId="Equation.DSMT4">
                  <p:embed/>
                  <p:pic>
                    <p:nvPicPr>
                      <p:cNvPr id="0" name="图片 2071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83196" y="1437800"/>
                        <a:ext cx="431928" cy="3557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4228464" y="1426931"/>
          <a:ext cx="343535" cy="400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5" name="Equation" r:id="rId6" imgW="3657600" imgH="4267200" progId="Equation.DSMT4">
                  <p:embed/>
                </p:oleObj>
              </mc:Choice>
              <mc:Fallback>
                <p:oleObj name="Equation" r:id="rId6" imgW="3657600" imgH="4267200" progId="Equation.DSMT4">
                  <p:embed/>
                  <p:pic>
                    <p:nvPicPr>
                      <p:cNvPr id="0" name="图片 2072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28464" y="1426931"/>
                        <a:ext cx="343535" cy="4007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2299160" y="1893570"/>
          <a:ext cx="349885" cy="376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6" name="Equation" r:id="rId8" imgW="3962400" imgH="4267200" progId="Equation.DSMT4">
                  <p:embed/>
                </p:oleObj>
              </mc:Choice>
              <mc:Fallback>
                <p:oleObj name="Equation" r:id="rId8" imgW="3962400" imgH="4267200" progId="Equation.DSMT4">
                  <p:embed/>
                  <p:pic>
                    <p:nvPicPr>
                      <p:cNvPr id="0" name="图片 2072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99160" y="1893570"/>
                        <a:ext cx="349885" cy="3767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0070819"/>
              </p:ext>
            </p:extLst>
          </p:nvPr>
        </p:nvGraphicFramePr>
        <p:xfrm>
          <a:off x="2537128" y="3644419"/>
          <a:ext cx="2797317" cy="820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7" name="Equation" r:id="rId10" imgW="40538400" imgH="11887200" progId="Equation.DSMT4">
                  <p:embed/>
                </p:oleObj>
              </mc:Choice>
              <mc:Fallback>
                <p:oleObj name="Equation" r:id="rId10" imgW="40538400" imgH="11887200" progId="Equation.DSMT4">
                  <p:embed/>
                  <p:pic>
                    <p:nvPicPr>
                      <p:cNvPr id="0" name="图片 2072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537128" y="3644419"/>
                        <a:ext cx="2797317" cy="8202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7932115"/>
              </p:ext>
            </p:extLst>
          </p:nvPr>
        </p:nvGraphicFramePr>
        <p:xfrm>
          <a:off x="1840127" y="4544860"/>
          <a:ext cx="1965005" cy="441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8" name="Equation" r:id="rId12" imgW="27127200" imgH="6096000" progId="Equation.DSMT4">
                  <p:embed/>
                </p:oleObj>
              </mc:Choice>
              <mc:Fallback>
                <p:oleObj name="Equation" r:id="rId12" imgW="27127200" imgH="6096000" progId="Equation.DSMT4">
                  <p:embed/>
                  <p:pic>
                    <p:nvPicPr>
                      <p:cNvPr id="0" name="图片 2072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840127" y="4544860"/>
                        <a:ext cx="1965005" cy="4415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618626"/>
              </p:ext>
            </p:extLst>
          </p:nvPr>
        </p:nvGraphicFramePr>
        <p:xfrm>
          <a:off x="2332813" y="4949102"/>
          <a:ext cx="1040298" cy="420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9" name="Equation" r:id="rId14" imgW="14325600" imgH="5791200" progId="Equation.DSMT4">
                  <p:embed/>
                </p:oleObj>
              </mc:Choice>
              <mc:Fallback>
                <p:oleObj name="Equation" r:id="rId14" imgW="14325600" imgH="5791200" progId="Equation.DSMT4">
                  <p:embed/>
                  <p:pic>
                    <p:nvPicPr>
                      <p:cNvPr id="0" name="图片 2072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332813" y="4949102"/>
                        <a:ext cx="1040298" cy="4205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4228464" y="1902328"/>
          <a:ext cx="446559" cy="347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0" name="Equation" r:id="rId16" imgW="5486400" imgH="4267200" progId="Equation.DSMT4">
                  <p:embed/>
                </p:oleObj>
              </mc:Choice>
              <mc:Fallback>
                <p:oleObj name="Equation" r:id="rId16" imgW="5486400" imgH="4267200" progId="Equation.DSMT4">
                  <p:embed/>
                  <p:pic>
                    <p:nvPicPr>
                      <p:cNvPr id="0" name="图片 2072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228464" y="1902328"/>
                        <a:ext cx="446559" cy="347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1540123" y="2372420"/>
          <a:ext cx="321628" cy="321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1" name="Equation" r:id="rId18" imgW="4267200" imgH="4267200" progId="Equation.DSMT4">
                  <p:embed/>
                </p:oleObj>
              </mc:Choice>
              <mc:Fallback>
                <p:oleObj name="Equation" r:id="rId18" imgW="4267200" imgH="4267200" progId="Equation.DSMT4">
                  <p:embed/>
                  <p:pic>
                    <p:nvPicPr>
                      <p:cNvPr id="0" name="图片 20726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40123" y="2372420"/>
                        <a:ext cx="321628" cy="3216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" name="组合 46"/>
          <p:cNvGrpSpPr/>
          <p:nvPr/>
        </p:nvGrpSpPr>
        <p:grpSpPr>
          <a:xfrm>
            <a:off x="5344160" y="4038283"/>
            <a:ext cx="3452284" cy="1740086"/>
            <a:chOff x="5344160" y="4038283"/>
            <a:chExt cx="3452284" cy="1740086"/>
          </a:xfrm>
        </p:grpSpPr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796915" y="4583430"/>
              <a:ext cx="2368550" cy="317500"/>
            </a:xfrm>
            <a:prstGeom prst="rect">
              <a:avLst/>
            </a:prstGeom>
          </p:spPr>
        </p:pic>
        <p:cxnSp>
          <p:nvCxnSpPr>
            <p:cNvPr id="32" name="直接箭头连接符 31"/>
            <p:cNvCxnSpPr/>
            <p:nvPr/>
          </p:nvCxnSpPr>
          <p:spPr bwMode="auto">
            <a:xfrm>
              <a:off x="6186726" y="4866178"/>
              <a:ext cx="289792" cy="0"/>
            </a:xfrm>
            <a:prstGeom prst="straightConnector1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34" name="直接箭头连接符 33"/>
            <p:cNvCxnSpPr/>
            <p:nvPr/>
          </p:nvCxnSpPr>
          <p:spPr bwMode="auto">
            <a:xfrm>
              <a:off x="6875045" y="4866178"/>
              <a:ext cx="289792" cy="0"/>
            </a:xfrm>
            <a:prstGeom prst="straightConnector1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35" name="直接箭头连接符 34"/>
            <p:cNvCxnSpPr/>
            <p:nvPr/>
          </p:nvCxnSpPr>
          <p:spPr bwMode="auto">
            <a:xfrm>
              <a:off x="7551519" y="4866178"/>
              <a:ext cx="289792" cy="0"/>
            </a:xfrm>
            <a:prstGeom prst="straightConnector1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triangle"/>
            </a:ln>
          </p:spPr>
        </p:cxnSp>
        <p:graphicFrame>
          <p:nvGraphicFramePr>
            <p:cNvPr id="33" name="对象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1791702"/>
                </p:ext>
              </p:extLst>
            </p:nvPr>
          </p:nvGraphicFramePr>
          <p:xfrm>
            <a:off x="6893588" y="5441558"/>
            <a:ext cx="252199" cy="336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02" name="Equation" r:id="rId21" imgW="3657600" imgH="4876800" progId="Equation.DSMT4">
                    <p:embed/>
                  </p:oleObj>
                </mc:Choice>
                <mc:Fallback>
                  <p:oleObj name="Equation" r:id="rId21" imgW="3657600" imgH="4876800" progId="Equation.DSMT4">
                    <p:embed/>
                    <p:pic>
                      <p:nvPicPr>
                        <p:cNvPr id="0" name="图片 20727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6893588" y="5441558"/>
                          <a:ext cx="252199" cy="3362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文本框 37"/>
            <p:cNvSpPr txBox="1"/>
            <p:nvPr/>
          </p:nvSpPr>
          <p:spPr>
            <a:xfrm>
              <a:off x="5344160" y="4685665"/>
              <a:ext cx="504190" cy="312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solidFill>
                    <a:srgbClr val="000066"/>
                  </a:solidFill>
                  <a:ea typeface="黑体" panose="02010609060101010101" pitchFamily="49" charset="-122"/>
                </a:rPr>
                <a:t>源</a:t>
              </a:r>
              <a:endPara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8116888" y="4685443"/>
              <a:ext cx="679556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目的</a:t>
              </a:r>
              <a:endPara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6518197" y="5464437"/>
              <a:ext cx="700334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流</a:t>
              </a:r>
              <a:endPara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graphicFrame>
          <p:nvGraphicFramePr>
            <p:cNvPr id="36" name="对象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18124408"/>
                </p:ext>
              </p:extLst>
            </p:nvPr>
          </p:nvGraphicFramePr>
          <p:xfrm>
            <a:off x="6038215" y="4926330"/>
            <a:ext cx="557530" cy="424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03" name="Equation" r:id="rId23" imgW="316865" imgH="254000" progId="Equation.DSMT4">
                    <p:embed/>
                  </p:oleObj>
                </mc:Choice>
                <mc:Fallback>
                  <p:oleObj name="Equation" r:id="rId23" imgW="316865" imgH="254000" progId="Equation.DSMT4">
                    <p:embed/>
                    <p:pic>
                      <p:nvPicPr>
                        <p:cNvPr id="0" name="图片 20728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6038215" y="4926330"/>
                          <a:ext cx="557530" cy="42418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对象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31082216"/>
                </p:ext>
              </p:extLst>
            </p:nvPr>
          </p:nvGraphicFramePr>
          <p:xfrm>
            <a:off x="6682740" y="4926330"/>
            <a:ext cx="654685" cy="4660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04" name="Equation" r:id="rId25" imgW="342900" imgH="254000" progId="Equation.DSMT4">
                    <p:embed/>
                  </p:oleObj>
                </mc:Choice>
                <mc:Fallback>
                  <p:oleObj name="Equation" r:id="rId25" imgW="342900" imgH="254000" progId="Equation.DSMT4">
                    <p:embed/>
                    <p:pic>
                      <p:nvPicPr>
                        <p:cNvPr id="0" name="图片 20729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6682740" y="4926330"/>
                          <a:ext cx="654685" cy="4660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6367291"/>
                </p:ext>
              </p:extLst>
            </p:nvPr>
          </p:nvGraphicFramePr>
          <p:xfrm>
            <a:off x="7401560" y="4945380"/>
            <a:ext cx="588645" cy="4279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05" name="Equation" r:id="rId27" imgW="330200" imgH="254000" progId="Equation.DSMT4">
                    <p:embed/>
                  </p:oleObj>
                </mc:Choice>
                <mc:Fallback>
                  <p:oleObj name="Equation" r:id="rId27" imgW="330200" imgH="254000" progId="Equation.DSMT4">
                    <p:embed/>
                    <p:pic>
                      <p:nvPicPr>
                        <p:cNvPr id="0" name="图片 20730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7401560" y="4945380"/>
                          <a:ext cx="588645" cy="4279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9" name="直接箭头连接符 28"/>
            <p:cNvCxnSpPr/>
            <p:nvPr/>
          </p:nvCxnSpPr>
          <p:spPr bwMode="auto">
            <a:xfrm>
              <a:off x="6083935" y="4287520"/>
              <a:ext cx="404495" cy="354330"/>
            </a:xfrm>
            <a:prstGeom prst="straightConnector1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ysDash"/>
              <a:round/>
              <a:headEnd type="none" w="med" len="med"/>
              <a:tailEnd type="triangle"/>
            </a:ln>
          </p:spPr>
        </p:cxnSp>
        <p:cxnSp>
          <p:nvCxnSpPr>
            <p:cNvPr id="31" name="直接箭头连接符 30"/>
            <p:cNvCxnSpPr/>
            <p:nvPr/>
          </p:nvCxnSpPr>
          <p:spPr bwMode="auto">
            <a:xfrm>
              <a:off x="6828155" y="4287520"/>
              <a:ext cx="404495" cy="354330"/>
            </a:xfrm>
            <a:prstGeom prst="straightConnector1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ysDash"/>
              <a:round/>
              <a:headEnd type="none" w="med" len="med"/>
              <a:tailEnd type="triangle"/>
            </a:ln>
          </p:spPr>
        </p:cxnSp>
        <p:cxnSp>
          <p:nvCxnSpPr>
            <p:cNvPr id="37" name="直接箭头连接符 36"/>
            <p:cNvCxnSpPr/>
            <p:nvPr/>
          </p:nvCxnSpPr>
          <p:spPr bwMode="auto">
            <a:xfrm>
              <a:off x="7527925" y="4287520"/>
              <a:ext cx="404495" cy="354330"/>
            </a:xfrm>
            <a:prstGeom prst="straightConnector1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ysDash"/>
              <a:round/>
              <a:headEnd type="none" w="med" len="med"/>
              <a:tailEnd type="triangle"/>
            </a:ln>
          </p:spPr>
        </p:cxnSp>
        <p:graphicFrame>
          <p:nvGraphicFramePr>
            <p:cNvPr id="40" name="对象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49412838"/>
                </p:ext>
              </p:extLst>
            </p:nvPr>
          </p:nvGraphicFramePr>
          <p:xfrm>
            <a:off x="5788660" y="4043244"/>
            <a:ext cx="374090" cy="4738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06" name="Equation" r:id="rId29" imgW="190440" imgH="241200" progId="Equation.DSMT4">
                    <p:embed/>
                  </p:oleObj>
                </mc:Choice>
                <mc:Fallback>
                  <p:oleObj name="Equation" r:id="rId29" imgW="19044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5788660" y="4043244"/>
                          <a:ext cx="374090" cy="4738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对象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8679329"/>
                </p:ext>
              </p:extLst>
            </p:nvPr>
          </p:nvGraphicFramePr>
          <p:xfrm>
            <a:off x="6517880" y="4038283"/>
            <a:ext cx="400050" cy="473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07" name="Equation" r:id="rId31" imgW="203040" imgH="241200" progId="Equation.DSMT4">
                    <p:embed/>
                  </p:oleObj>
                </mc:Choice>
                <mc:Fallback>
                  <p:oleObj name="Equation" r:id="rId31" imgW="20304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6517880" y="4038283"/>
                          <a:ext cx="400050" cy="4730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对象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4537475"/>
                </p:ext>
              </p:extLst>
            </p:nvPr>
          </p:nvGraphicFramePr>
          <p:xfrm>
            <a:off x="7235825" y="4043363"/>
            <a:ext cx="374650" cy="473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08" name="Equation" r:id="rId33" imgW="190440" imgH="241200" progId="Equation.DSMT4">
                    <p:embed/>
                  </p:oleObj>
                </mc:Choice>
                <mc:Fallback>
                  <p:oleObj name="Equation" r:id="rId33" imgW="19044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7235825" y="4043363"/>
                          <a:ext cx="374650" cy="4730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8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联合频谱分配和功率控制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367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模型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：频谱状态建模</a:t>
            </a:r>
            <a:endParaRPr lang="zh-CN" altLang="en-US" sz="2400" dirty="0"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semi-Markov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建模：在某一状态停留的时间独立同分布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假设模型                           被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Su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完全已知且被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Su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完全观测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所有链路对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Pu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的干扰不超过门限值（已知）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181308"/>
            <a:ext cx="9498227" cy="632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Joint Spectrum Allocation and Power Control for Multihop Cognitive Radio Networks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TRANSACTION ON MOBILE COMPUTING 2011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2958" y="1870568"/>
            <a:ext cx="2795247" cy="1480644"/>
          </a:xfrm>
          <a:prstGeom prst="rect">
            <a:avLst/>
          </a:prstGeom>
        </p:spPr>
      </p:pic>
      <p:graphicFrame>
        <p:nvGraphicFramePr>
          <p:cNvPr id="41" name="对象 40"/>
          <p:cNvGraphicFramePr>
            <a:graphicFrameLocks noChangeAspect="1"/>
          </p:cNvGraphicFramePr>
          <p:nvPr/>
        </p:nvGraphicFramePr>
        <p:xfrm>
          <a:off x="664538" y="2432451"/>
          <a:ext cx="2158420" cy="456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03" name="Equation" r:id="rId5" imgW="31699200" imgH="6705600" progId="Equation.DSMT4">
                  <p:embed/>
                </p:oleObj>
              </mc:Choice>
              <mc:Fallback>
                <p:oleObj name="Equation" r:id="rId5" imgW="31699200" imgH="6705600" progId="Equation.DSMT4">
                  <p:embed/>
                  <p:pic>
                    <p:nvPicPr>
                      <p:cNvPr id="0" name="图片 2165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4538" y="2432451"/>
                        <a:ext cx="2158420" cy="4565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5858083" y="2432451"/>
          <a:ext cx="2077682" cy="461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04" name="Equation" r:id="rId7" imgW="30175200" imgH="6705600" progId="Equation.DSMT4">
                  <p:embed/>
                </p:oleObj>
              </mc:Choice>
              <mc:Fallback>
                <p:oleObj name="Equation" r:id="rId7" imgW="30175200" imgH="6705600" progId="Equation.DSMT4">
                  <p:embed/>
                  <p:pic>
                    <p:nvPicPr>
                      <p:cNvPr id="0" name="图片 2165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58083" y="2432451"/>
                        <a:ext cx="2077682" cy="4617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/>
          <p:cNvGraphicFramePr>
            <a:graphicFrameLocks noChangeAspect="1"/>
          </p:cNvGraphicFramePr>
          <p:nvPr/>
        </p:nvGraphicFramePr>
        <p:xfrm>
          <a:off x="1837807" y="3606698"/>
          <a:ext cx="1970302" cy="472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05" name="Equation" r:id="rId9" imgW="29260800" imgH="7010400" progId="Equation.DSMT4">
                  <p:embed/>
                </p:oleObj>
              </mc:Choice>
              <mc:Fallback>
                <p:oleObj name="Equation" r:id="rId9" imgW="29260800" imgH="7010400" progId="Equation.DSMT4">
                  <p:embed/>
                  <p:pic>
                    <p:nvPicPr>
                      <p:cNvPr id="0" name="图片 2165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37807" y="3606698"/>
                        <a:ext cx="1970302" cy="4720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/>
          <p:cNvGraphicFramePr>
            <a:graphicFrameLocks noChangeAspect="1"/>
          </p:cNvGraphicFramePr>
          <p:nvPr/>
        </p:nvGraphicFramePr>
        <p:xfrm>
          <a:off x="2625580" y="4605096"/>
          <a:ext cx="3190001" cy="660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06" name="Equation" r:id="rId11" imgW="42672000" imgH="8839200" progId="Equation.DSMT4">
                  <p:embed/>
                </p:oleObj>
              </mc:Choice>
              <mc:Fallback>
                <p:oleObj name="Equation" r:id="rId11" imgW="42672000" imgH="8839200" progId="Equation.DSMT4">
                  <p:embed/>
                  <p:pic>
                    <p:nvPicPr>
                      <p:cNvPr id="0" name="图片 2165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25580" y="4605096"/>
                        <a:ext cx="3190001" cy="6607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" name="组合 48"/>
          <p:cNvGrpSpPr/>
          <p:nvPr/>
        </p:nvGrpSpPr>
        <p:grpSpPr>
          <a:xfrm>
            <a:off x="1861847" y="5304629"/>
            <a:ext cx="1493935" cy="566788"/>
            <a:chOff x="1975308" y="5322754"/>
            <a:chExt cx="1493935" cy="566788"/>
          </a:xfrm>
        </p:grpSpPr>
        <p:sp>
          <p:nvSpPr>
            <p:cNvPr id="45" name="文本框 44"/>
            <p:cNvSpPr txBox="1"/>
            <p:nvPr/>
          </p:nvSpPr>
          <p:spPr>
            <a:xfrm>
              <a:off x="1975308" y="5354011"/>
              <a:ext cx="1493935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链路</a:t>
              </a:r>
              <a:r>
                <a:rPr lang="en-US" altLang="zh-CN" sz="1800" dirty="0">
                  <a:solidFill>
                    <a:srgbClr val="000066"/>
                  </a:solidFill>
                  <a:ea typeface="黑体" panose="02010609060101010101" pitchFamily="49" charset="-122"/>
                </a:rPr>
                <a:t> </a:t>
              </a:r>
              <a:r>
                <a:rPr lang="en-US" altLang="zh-CN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   </a:t>
              </a:r>
              <a:r>
                <a:rPr lang="zh-CN" altLang="en-US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对应的功率</a:t>
              </a:r>
              <a:endPara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graphicFrame>
          <p:nvGraphicFramePr>
            <p:cNvPr id="46" name="对象 45"/>
            <p:cNvGraphicFramePr>
              <a:graphicFrameLocks noChangeAspect="1"/>
            </p:cNvGraphicFramePr>
            <p:nvPr/>
          </p:nvGraphicFramePr>
          <p:xfrm>
            <a:off x="2571029" y="5322754"/>
            <a:ext cx="200515" cy="342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07" name="Equation" r:id="rId13" imgW="2133600" imgH="4267200" progId="Equation.DSMT4">
                    <p:embed/>
                  </p:oleObj>
                </mc:Choice>
                <mc:Fallback>
                  <p:oleObj name="Equation" r:id="rId13" imgW="2133600" imgH="4267200" progId="Equation.DSMT4">
                    <p:embed/>
                    <p:pic>
                      <p:nvPicPr>
                        <p:cNvPr id="0" name="图片 21657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571029" y="5322754"/>
                          <a:ext cx="200515" cy="34227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0" name="组合 49"/>
          <p:cNvGrpSpPr/>
          <p:nvPr/>
        </p:nvGrpSpPr>
        <p:grpSpPr>
          <a:xfrm>
            <a:off x="3355782" y="5290066"/>
            <a:ext cx="1810096" cy="571413"/>
            <a:chOff x="3664144" y="5292513"/>
            <a:chExt cx="1810096" cy="571413"/>
          </a:xfrm>
        </p:grpSpPr>
        <p:sp>
          <p:nvSpPr>
            <p:cNvPr id="47" name="文本框 46"/>
            <p:cNvSpPr txBox="1"/>
            <p:nvPr/>
          </p:nvSpPr>
          <p:spPr>
            <a:xfrm>
              <a:off x="3664144" y="5328395"/>
              <a:ext cx="1810096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链路</a:t>
              </a:r>
              <a:r>
                <a:rPr lang="en-US" altLang="zh-CN" sz="1800" dirty="0">
                  <a:solidFill>
                    <a:srgbClr val="000066"/>
                  </a:solidFill>
                  <a:ea typeface="黑体" panose="02010609060101010101" pitchFamily="49" charset="-122"/>
                </a:rPr>
                <a:t> </a:t>
              </a:r>
              <a:r>
                <a:rPr lang="en-US" altLang="zh-CN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   </a:t>
              </a:r>
              <a:r>
                <a:rPr lang="zh-CN" altLang="en-US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对应的信道增益</a:t>
              </a:r>
              <a:endPara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graphicFrame>
          <p:nvGraphicFramePr>
            <p:cNvPr id="48" name="对象 47"/>
            <p:cNvGraphicFramePr>
              <a:graphicFrameLocks noChangeAspect="1"/>
            </p:cNvGraphicFramePr>
            <p:nvPr/>
          </p:nvGraphicFramePr>
          <p:xfrm>
            <a:off x="4280868" y="5292513"/>
            <a:ext cx="200515" cy="342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08" name="Equation" r:id="rId15" imgW="2133600" imgH="4267200" progId="Equation.DSMT4">
                    <p:embed/>
                  </p:oleObj>
                </mc:Choice>
                <mc:Fallback>
                  <p:oleObj name="Equation" r:id="rId15" imgW="2133600" imgH="4267200" progId="Equation.DSMT4">
                    <p:embed/>
                    <p:pic>
                      <p:nvPicPr>
                        <p:cNvPr id="0" name="图片 21658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280868" y="5292513"/>
                          <a:ext cx="200515" cy="34227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" name="组合 54"/>
          <p:cNvGrpSpPr/>
          <p:nvPr/>
        </p:nvGrpSpPr>
        <p:grpSpPr>
          <a:xfrm>
            <a:off x="4965113" y="5280486"/>
            <a:ext cx="1931811" cy="590931"/>
            <a:chOff x="4965113" y="5280486"/>
            <a:chExt cx="1931811" cy="590931"/>
          </a:xfrm>
        </p:grpSpPr>
        <p:sp>
          <p:nvSpPr>
            <p:cNvPr id="52" name="文本框 51"/>
            <p:cNvSpPr txBox="1"/>
            <p:nvPr/>
          </p:nvSpPr>
          <p:spPr>
            <a:xfrm>
              <a:off x="4965113" y="5280486"/>
              <a:ext cx="1931811" cy="590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    Pu      </a:t>
              </a:r>
              <a:r>
                <a:rPr lang="zh-CN" altLang="en-US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对应</a:t>
              </a:r>
              <a:endParaRPr lang="en-US" altLang="zh-CN" sz="1800" dirty="0" smtClean="0">
                <a:solidFill>
                  <a:srgbClr val="000066"/>
                </a:solidFill>
                <a:ea typeface="黑体" panose="02010609060101010101" pitchFamily="49" charset="-122"/>
              </a:endParaRPr>
            </a:p>
            <a:p>
              <a:r>
                <a:rPr lang="en-US" altLang="zh-CN" sz="1800" dirty="0">
                  <a:solidFill>
                    <a:srgbClr val="000066"/>
                  </a:solidFill>
                  <a:ea typeface="黑体" panose="02010609060101010101" pitchFamily="49" charset="-122"/>
                </a:rPr>
                <a:t> </a:t>
              </a:r>
              <a:r>
                <a:rPr lang="en-US" altLang="zh-CN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   </a:t>
              </a:r>
              <a:r>
                <a:rPr lang="zh-CN" altLang="en-US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的</a:t>
              </a:r>
              <a:r>
                <a:rPr lang="zh-CN" altLang="en-US" sz="1800" dirty="0">
                  <a:solidFill>
                    <a:srgbClr val="000066"/>
                  </a:solidFill>
                  <a:ea typeface="黑体" panose="02010609060101010101" pitchFamily="49" charset="-122"/>
                </a:rPr>
                <a:t>干扰</a:t>
              </a:r>
              <a:r>
                <a:rPr lang="zh-CN" altLang="en-US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门限</a:t>
              </a:r>
              <a:endPara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graphicFrame>
          <p:nvGraphicFramePr>
            <p:cNvPr id="54" name="对象 53"/>
            <p:cNvGraphicFramePr>
              <a:graphicFrameLocks noChangeAspect="1"/>
            </p:cNvGraphicFramePr>
            <p:nvPr/>
          </p:nvGraphicFramePr>
          <p:xfrm>
            <a:off x="5640817" y="5290066"/>
            <a:ext cx="349528" cy="2957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09" name="Equation" r:id="rId17" imgW="3962400" imgH="3352800" progId="Equation.DSMT4">
                    <p:embed/>
                  </p:oleObj>
                </mc:Choice>
                <mc:Fallback>
                  <p:oleObj name="Equation" r:id="rId17" imgW="3962400" imgH="3352800" progId="Equation.DSMT4">
                    <p:embed/>
                    <p:pic>
                      <p:nvPicPr>
                        <p:cNvPr id="0" name="图片 21659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5640817" y="5290066"/>
                          <a:ext cx="349528" cy="2957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57" name="直接箭头连接符 56"/>
          <p:cNvCxnSpPr/>
          <p:nvPr/>
        </p:nvCxnSpPr>
        <p:spPr bwMode="auto">
          <a:xfrm flipH="1">
            <a:off x="2457568" y="5000368"/>
            <a:ext cx="829329" cy="335518"/>
          </a:xfrm>
          <a:prstGeom prst="straightConnector1">
            <a:avLst/>
          </a:prstGeom>
          <a:solidFill>
            <a:schemeClr val="tx1"/>
          </a:solidFill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58" name="直接箭头连接符 57"/>
          <p:cNvCxnSpPr/>
          <p:nvPr/>
        </p:nvCxnSpPr>
        <p:spPr bwMode="auto">
          <a:xfrm>
            <a:off x="3497567" y="4994738"/>
            <a:ext cx="385051" cy="328016"/>
          </a:xfrm>
          <a:prstGeom prst="straightConnector1">
            <a:avLst/>
          </a:prstGeom>
          <a:solidFill>
            <a:schemeClr val="tx1"/>
          </a:solidFill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61" name="直接箭头连接符 60"/>
          <p:cNvCxnSpPr/>
          <p:nvPr/>
        </p:nvCxnSpPr>
        <p:spPr bwMode="auto">
          <a:xfrm>
            <a:off x="4260830" y="5016057"/>
            <a:ext cx="994686" cy="285707"/>
          </a:xfrm>
          <a:prstGeom prst="straightConnector1">
            <a:avLst/>
          </a:prstGeom>
          <a:solidFill>
            <a:schemeClr val="tx1"/>
          </a:solidFill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</p:spPr>
      </p:cxn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9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联合频谱分配和功率控制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模型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：策略切换模型</a:t>
            </a:r>
            <a:endParaRPr lang="zh-CN" altLang="en-US" sz="2400" dirty="0"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假设频谱切换时间     ，不允许数据传输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为避免频繁切换，设置              作为频谱切换等待时间门限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等待时间内，不改变频谱接入策略采取临时策略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181308"/>
            <a:ext cx="9498227" cy="632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Joint Spectrum Allocation and Power Control for Multihop Cognitive Radio Networks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TRANSACTION ON MOBILE COMPUTING 2011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833472" y="1364384"/>
          <a:ext cx="263954" cy="475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8" name="Equation" r:id="rId4" imgW="3048000" imgH="5486400" progId="Equation.DSMT4">
                  <p:embed/>
                </p:oleObj>
              </mc:Choice>
              <mc:Fallback>
                <p:oleObj name="Equation" r:id="rId4" imgW="3048000" imgH="5486400" progId="Equation.DSMT4">
                  <p:embed/>
                  <p:pic>
                    <p:nvPicPr>
                      <p:cNvPr id="0" name="图片 2257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33472" y="1364384"/>
                        <a:ext cx="263954" cy="475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318991" y="1870098"/>
          <a:ext cx="1014112" cy="413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9" name="Equation" r:id="rId6" imgW="14935200" imgH="6096000" progId="Equation.DSMT4">
                  <p:embed/>
                </p:oleObj>
              </mc:Choice>
              <mc:Fallback>
                <p:oleObj name="Equation" r:id="rId6" imgW="14935200" imgH="6096000" progId="Equation.DSMT4">
                  <p:embed/>
                  <p:pic>
                    <p:nvPicPr>
                      <p:cNvPr id="0" name="图片 2257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18991" y="1870098"/>
                        <a:ext cx="1014112" cy="4139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956097" y="2764875"/>
          <a:ext cx="4852087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7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 ON      OFF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OFF     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保持当前传输策略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保持静默保护</a:t>
                      </a:r>
                      <a:r>
                        <a:rPr lang="en-US" altLang="zh-CN" dirty="0" smtClean="0"/>
                        <a:t>Pu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 bwMode="auto">
          <a:xfrm>
            <a:off x="3034911" y="2956172"/>
            <a:ext cx="296562" cy="0"/>
          </a:xfrm>
          <a:prstGeom prst="straightConnector1">
            <a:avLst/>
          </a:prstGeom>
          <a:solidFill>
            <a:schemeClr val="tx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8" name="直接箭头连接符 27"/>
          <p:cNvCxnSpPr/>
          <p:nvPr/>
        </p:nvCxnSpPr>
        <p:spPr bwMode="auto">
          <a:xfrm>
            <a:off x="5593102" y="2956172"/>
            <a:ext cx="296562" cy="0"/>
          </a:xfrm>
          <a:prstGeom prst="straightConnector1">
            <a:avLst/>
          </a:prstGeom>
          <a:solidFill>
            <a:schemeClr val="tx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2807" y="3672119"/>
            <a:ext cx="4630051" cy="2509189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heme/theme1.xml><?xml version="1.0" encoding="utf-8"?>
<a:theme xmlns:a="http://schemas.openxmlformats.org/drawingml/2006/main" name="8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8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05AA7"/>
        </a:solidFill>
        <a:ln>
          <a:noFill/>
        </a:ln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a:spPr>
      <a:bodyPr anchor="ctr"/>
      <a:lstStyle>
        <a:defPPr algn="ctr">
          <a:defRPr sz="2400" dirty="0">
            <a:solidFill>
              <a:prstClr val="white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5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6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7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1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14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15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9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19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20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2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2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bg1"/>
        </a:solidFill>
        <a:ln>
          <a:solidFill>
            <a:srgbClr val="800000"/>
          </a:solidFill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a:spPr>
      <a:bodyPr wrap="square" rtlCol="0" anchor="ctr">
        <a:spAutoFit/>
      </a:bodyPr>
      <a:lstStyle>
        <a:defPPr algn="ctr">
          <a:defRPr sz="2800" dirty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2_Blueprint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3_Blueprint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正文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8_Blueprint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8.xml><?xml version="1.0" encoding="utf-8"?>
<a:theme xmlns:a="http://schemas.openxmlformats.org/drawingml/2006/main" name="9_Blueprint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9.xml><?xml version="1.0" encoding="utf-8"?>
<a:theme xmlns:a="http://schemas.openxmlformats.org/drawingml/2006/main" name="1_正文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0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0.xml><?xml version="1.0" encoding="utf-8"?>
<a:theme xmlns:a="http://schemas.openxmlformats.org/drawingml/2006/main" name="2_正文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1.xml><?xml version="1.0" encoding="utf-8"?>
<a:theme xmlns:a="http://schemas.openxmlformats.org/drawingml/2006/main" name="4_Blueprint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2.xml><?xml version="1.0" encoding="utf-8"?>
<a:theme xmlns:a="http://schemas.openxmlformats.org/drawingml/2006/main" name="5_Blueprint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>
          <a:noFill/>
        </a:ln>
      </a:spPr>
      <a:bodyPr wrap="square" rtlCol="0" anchor="ctr">
        <a:spAutoFit/>
      </a:bodyPr>
      <a:lstStyle>
        <a:defPPr algn="ctr">
          <a:defRPr sz="3600" dirty="0" smtClean="0">
            <a:solidFill>
              <a:srgbClr val="00206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6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05AA7"/>
        </a:solidFill>
        <a:ln>
          <a:noFill/>
        </a:ln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a:spPr>
      <a:bodyPr anchor="ctr"/>
      <a:lstStyle>
        <a:defPPr algn="ctr">
          <a:defRPr sz="2400" dirty="0">
            <a:solidFill>
              <a:prstClr val="white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7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05AA7"/>
        </a:solidFill>
        <a:ln>
          <a:noFill/>
        </a:ln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a:spPr>
      <a:bodyPr anchor="ctr"/>
      <a:lstStyle>
        <a:defPPr algn="ctr">
          <a:defRPr sz="2400" dirty="0">
            <a:solidFill>
              <a:prstClr val="white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2138</Words>
  <Application>Microsoft Office PowerPoint</Application>
  <PresentationFormat>全屏显示(4:3)</PresentationFormat>
  <Paragraphs>492</Paragraphs>
  <Slides>29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70" baseType="lpstr">
      <vt:lpstr>Times-Roman</vt:lpstr>
      <vt:lpstr>黑体</vt:lpstr>
      <vt:lpstr>宋体</vt:lpstr>
      <vt:lpstr>Arial</vt:lpstr>
      <vt:lpstr>Tahoma</vt:lpstr>
      <vt:lpstr>Times New Roman</vt:lpstr>
      <vt:lpstr>Wingdings</vt:lpstr>
      <vt:lpstr>8_自定义设计方案</vt:lpstr>
      <vt:lpstr>9_自定义设计方案</vt:lpstr>
      <vt:lpstr>10_自定义设计方案</vt:lpstr>
      <vt:lpstr>自定义设计方案</vt:lpstr>
      <vt:lpstr>11_自定义设计方案</vt:lpstr>
      <vt:lpstr>12_自定义设计方案</vt:lpstr>
      <vt:lpstr>16_自定义设计方案</vt:lpstr>
      <vt:lpstr>17_自定义设计方案</vt:lpstr>
      <vt:lpstr>1_自定义设计方案</vt:lpstr>
      <vt:lpstr>18_自定义设计方案</vt:lpstr>
      <vt:lpstr>2_自定义设计方案</vt:lpstr>
      <vt:lpstr>3_自定义设计方案</vt:lpstr>
      <vt:lpstr>4_自定义设计方案</vt:lpstr>
      <vt:lpstr>5_自定义设计方案</vt:lpstr>
      <vt:lpstr>6_自定义设计方案</vt:lpstr>
      <vt:lpstr>7_自定义设计方案</vt:lpstr>
      <vt:lpstr>13_自定义设计方案</vt:lpstr>
      <vt:lpstr>14_自定义设计方案</vt:lpstr>
      <vt:lpstr>15_自定义设计方案</vt:lpstr>
      <vt:lpstr>19_自定义设计方案</vt:lpstr>
      <vt:lpstr>20_自定义设计方案</vt:lpstr>
      <vt:lpstr>21_自定义设计方案</vt:lpstr>
      <vt:lpstr>22_自定义设计方案</vt:lpstr>
      <vt:lpstr>2_Blueprint</vt:lpstr>
      <vt:lpstr>3_Blueprint</vt:lpstr>
      <vt:lpstr>正文</vt:lpstr>
      <vt:lpstr>8_Blueprint</vt:lpstr>
      <vt:lpstr>9_Blueprint</vt:lpstr>
      <vt:lpstr>1_正文</vt:lpstr>
      <vt:lpstr>2_正文</vt:lpstr>
      <vt:lpstr>4_Blueprint</vt:lpstr>
      <vt:lpstr>5_Blueprint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毕业设计开题报告</dc:title>
  <dc:creator>kiki</dc:creator>
  <cp:lastModifiedBy>Windows 用户</cp:lastModifiedBy>
  <cp:revision>4791</cp:revision>
  <cp:lastPrinted>2012-06-01T03:58:00Z</cp:lastPrinted>
  <dcterms:created xsi:type="dcterms:W3CDTF">2019-01-16T03:02:00Z</dcterms:created>
  <dcterms:modified xsi:type="dcterms:W3CDTF">2019-06-03T16:04:15Z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2052-11.1.0.8696</vt:lpwstr>
  </property>
</Properties>
</file>