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396" autoAdjust="0"/>
    <p:restoredTop sz="94660"/>
  </p:normalViewPr>
  <p:slideViewPr>
    <p:cSldViewPr snapToGrid="0">
      <p:cViewPr>
        <p:scale>
          <a:sx n="150" d="100"/>
          <a:sy n="150" d="100"/>
        </p:scale>
        <p:origin x="-7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E78F7-CD52-49D3-A2DD-3E0A229AF576}" type="datetimeFigureOut">
              <a:rPr lang="en-US" smtClean="0"/>
              <a:t>06/10/2015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B9FF-F1D9-4741-8C91-4A192EAB2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5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E78F7-CD52-49D3-A2DD-3E0A229AF576}" type="datetimeFigureOut">
              <a:rPr lang="en-US" smtClean="0"/>
              <a:t>06/10/2015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B9FF-F1D9-4741-8C91-4A192EAB2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1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E78F7-CD52-49D3-A2DD-3E0A229AF576}" type="datetimeFigureOut">
              <a:rPr lang="en-US" smtClean="0"/>
              <a:t>06/10/2015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B9FF-F1D9-4741-8C91-4A192EAB2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1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E78F7-CD52-49D3-A2DD-3E0A229AF576}" type="datetimeFigureOut">
              <a:rPr lang="en-US" smtClean="0"/>
              <a:t>06/10/2015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B9FF-F1D9-4741-8C91-4A192EAB2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0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E78F7-CD52-49D3-A2DD-3E0A229AF576}" type="datetimeFigureOut">
              <a:rPr lang="en-US" smtClean="0"/>
              <a:t>06/10/2015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B9FF-F1D9-4741-8C91-4A192EAB2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0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E78F7-CD52-49D3-A2DD-3E0A229AF576}" type="datetimeFigureOut">
              <a:rPr lang="en-US" smtClean="0"/>
              <a:t>06/10/2015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B9FF-F1D9-4741-8C91-4A192EAB2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1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E78F7-CD52-49D3-A2DD-3E0A229AF576}" type="datetimeFigureOut">
              <a:rPr lang="en-US" smtClean="0"/>
              <a:t>06/10/2015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B9FF-F1D9-4741-8C91-4A192EAB2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E78F7-CD52-49D3-A2DD-3E0A229AF576}" type="datetimeFigureOut">
              <a:rPr lang="en-US" smtClean="0"/>
              <a:t>06/10/2015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B9FF-F1D9-4741-8C91-4A192EAB2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0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E78F7-CD52-49D3-A2DD-3E0A229AF576}" type="datetimeFigureOut">
              <a:rPr lang="en-US" smtClean="0"/>
              <a:t>06/10/2015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B9FF-F1D9-4741-8C91-4A192EAB2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0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E78F7-CD52-49D3-A2DD-3E0A229AF576}" type="datetimeFigureOut">
              <a:rPr lang="en-US" smtClean="0"/>
              <a:t>06/10/2015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B9FF-F1D9-4741-8C91-4A192EAB2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E78F7-CD52-49D3-A2DD-3E0A229AF576}" type="datetimeFigureOut">
              <a:rPr lang="en-US" smtClean="0"/>
              <a:t>06/10/2015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B9FF-F1D9-4741-8C91-4A192EAB2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8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E78F7-CD52-49D3-A2DD-3E0A229AF576}" type="datetimeFigureOut">
              <a:rPr lang="en-US" smtClean="0"/>
              <a:t>06/10/2015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DB9FF-F1D9-4741-8C91-4A192EAB2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7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1588168" y="601579"/>
            <a:ext cx="6529138" cy="6071937"/>
            <a:chOff x="1588168" y="601579"/>
            <a:chExt cx="6529138" cy="6071937"/>
          </a:xfrm>
        </p:grpSpPr>
        <p:sp>
          <p:nvSpPr>
            <p:cNvPr id="4" name="Rectangle 3"/>
            <p:cNvSpPr/>
            <p:nvPr/>
          </p:nvSpPr>
          <p:spPr>
            <a:xfrm>
              <a:off x="1588168" y="2943727"/>
              <a:ext cx="6529138" cy="37297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88168" y="601579"/>
              <a:ext cx="6529137" cy="234214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23320" y="4561112"/>
              <a:ext cx="1236413" cy="446974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/>
                <a:t>Entity Framework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58994" y="3042385"/>
              <a:ext cx="7282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</a:t>
              </a:r>
              <a:endParaRPr lang="en-US" sz="14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58994" y="2563760"/>
              <a:ext cx="6554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  <a:endParaRPr lang="en-US" sz="14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" name="Straight Arrow Connector 2"/>
            <p:cNvCxnSpPr>
              <a:endCxn id="41" idx="2"/>
            </p:cNvCxnSpPr>
            <p:nvPr/>
          </p:nvCxnSpPr>
          <p:spPr>
            <a:xfrm flipV="1">
              <a:off x="3641556" y="2416087"/>
              <a:ext cx="1" cy="113109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08180" y="725720"/>
              <a:ext cx="8874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(Browser)</a:t>
              </a:r>
              <a:endParaRPr lang="en-US" sz="14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32851" y="3557081"/>
              <a:ext cx="1777835" cy="568413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ASP .NET  MVC</a:t>
              </a:r>
              <a:endParaRPr lang="en-US" sz="1200" b="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52610" y="3547183"/>
              <a:ext cx="1777835" cy="568413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ASP .NET  Web API</a:t>
              </a:r>
              <a:endParaRPr lang="en-US" sz="1200" b="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20467" y="6099328"/>
              <a:ext cx="3823256" cy="39166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SQL Server Express</a:t>
              </a:r>
              <a:endParaRPr lang="en-US" sz="1200" b="1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641558" y="4114137"/>
              <a:ext cx="0" cy="198519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6341526" y="5008086"/>
              <a:ext cx="0" cy="109124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6341527" y="4114137"/>
              <a:ext cx="1" cy="4469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439247" y="5455789"/>
              <a:ext cx="10409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Users, Routes</a:t>
              </a:r>
              <a:endParaRPr lang="en-US" sz="12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94860" y="5363456"/>
              <a:ext cx="1051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Membership, Authorization</a:t>
              </a:r>
              <a:endParaRPr lang="en-US" sz="12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415405" y="1443787"/>
              <a:ext cx="3152273" cy="356363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AngularJS</a:t>
              </a:r>
              <a:endParaRPr lang="en-US" sz="1200" b="1"/>
            </a:p>
          </p:txBody>
        </p:sp>
        <p:cxnSp>
          <p:nvCxnSpPr>
            <p:cNvPr id="38" name="Straight Arrow Connector 37"/>
            <p:cNvCxnSpPr>
              <a:endCxn id="44" idx="1"/>
            </p:cNvCxnSpPr>
            <p:nvPr/>
          </p:nvCxnSpPr>
          <p:spPr>
            <a:xfrm>
              <a:off x="4048140" y="2157690"/>
              <a:ext cx="1886805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480639" y="2208490"/>
              <a:ext cx="10409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Data Binding</a:t>
              </a:r>
              <a:endParaRPr lang="en-US" sz="12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34974" y="1899294"/>
              <a:ext cx="813165" cy="5167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ot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HTML</a:t>
              </a:r>
              <a:endParaRPr lang="en-US" sz="1200" b="1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934945" y="1899294"/>
              <a:ext cx="813165" cy="5167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ot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JSON</a:t>
              </a:r>
              <a:endParaRPr lang="en-US" sz="1200" b="1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V="1">
              <a:off x="6357234" y="2406784"/>
              <a:ext cx="1" cy="113109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1770909" y="4561112"/>
              <a:ext cx="1236413" cy="446974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SignalR</a:t>
              </a:r>
            </a:p>
            <a:p>
              <a:pPr algn="ctr"/>
              <a:r>
                <a:rPr lang="en-US" sz="1200" b="1" smtClean="0"/>
                <a:t>Hub</a:t>
              </a:r>
              <a:endParaRPr lang="en-US" sz="1200" b="1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1335282" y="2053888"/>
              <a:ext cx="1497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Update all the clients</a:t>
              </a:r>
              <a:endParaRPr lang="en-US" sz="120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424989" y="908079"/>
              <a:ext cx="3152273" cy="356363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HTML frontend</a:t>
              </a:r>
              <a:endParaRPr lang="en-US" sz="1200" b="1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2246341" y="1446126"/>
              <a:ext cx="34930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headEnd type="none" w="med" len="med"/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2250956" y="1443788"/>
              <a:ext cx="1" cy="311732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320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38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EPAM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Sergii Shevchenko</dc:creator>
  <cp:lastModifiedBy>Sergii Shevchenko</cp:lastModifiedBy>
  <cp:revision>11</cp:revision>
  <dcterms:created xsi:type="dcterms:W3CDTF">2015-06-09T14:58:33Z</dcterms:created>
  <dcterms:modified xsi:type="dcterms:W3CDTF">2015-06-10T13:55:46Z</dcterms:modified>
</cp:coreProperties>
</file>