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1" r:id="rId5"/>
  </p:sldMasterIdLst>
  <p:notesMasterIdLst>
    <p:notesMasterId r:id="rId23"/>
  </p:notesMasterIdLst>
  <p:handoutMasterIdLst>
    <p:handoutMasterId r:id="rId24"/>
  </p:handoutMasterIdLst>
  <p:sldIdLst>
    <p:sldId id="901" r:id="rId6"/>
    <p:sldId id="902" r:id="rId7"/>
    <p:sldId id="913" r:id="rId8"/>
    <p:sldId id="903" r:id="rId9"/>
    <p:sldId id="914" r:id="rId10"/>
    <p:sldId id="904" r:id="rId11"/>
    <p:sldId id="905" r:id="rId12"/>
    <p:sldId id="915" r:id="rId13"/>
    <p:sldId id="906" r:id="rId14"/>
    <p:sldId id="907" r:id="rId15"/>
    <p:sldId id="916" r:id="rId16"/>
    <p:sldId id="908" r:id="rId17"/>
    <p:sldId id="909" r:id="rId18"/>
    <p:sldId id="917" r:id="rId19"/>
    <p:sldId id="910" r:id="rId20"/>
    <p:sldId id="911" r:id="rId21"/>
    <p:sldId id="912" r:id="rId22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F42A52-7DA0-4324-A2A2-89B365568E49}">
          <p14:sldIdLst>
            <p14:sldId id="901"/>
            <p14:sldId id="902"/>
          </p14:sldIdLst>
        </p14:section>
        <p14:section name="What is an Interface" id="{CD186DE3-4B75-4C82-9F83-EF67082DF71B}">
          <p14:sldIdLst>
            <p14:sldId id="913"/>
            <p14:sldId id="903"/>
          </p14:sldIdLst>
        </p14:section>
        <p14:section name="Defining an Interface" id="{99961C03-62CA-42A9-A269-96FD6A17B689}">
          <p14:sldIdLst>
            <p14:sldId id="914"/>
            <p14:sldId id="904"/>
            <p14:sldId id="905"/>
          </p14:sldIdLst>
        </p14:section>
        <p14:section name="Interfaces for Function Types" id="{EDE04E34-F715-4D65-9B61-A2A539FB74AF}">
          <p14:sldIdLst>
            <p14:sldId id="915"/>
            <p14:sldId id="906"/>
            <p14:sldId id="907"/>
          </p14:sldIdLst>
        </p14:section>
        <p14:section name="Extending Interfaces" id="{A5F73500-CCE2-4412-8613-70AE4A0261EC}">
          <p14:sldIdLst>
            <p14:sldId id="916"/>
            <p14:sldId id="908"/>
            <p14:sldId id="909"/>
          </p14:sldIdLst>
        </p14:section>
        <p14:section name="Interfaces for Class Types" id="{D0BCEC3C-B5DC-41F2-A8DA-619BEDBC7A3E}">
          <p14:sldIdLst>
            <p14:sldId id="917"/>
            <p14:sldId id="910"/>
            <p14:sldId id="911"/>
          </p14:sldIdLst>
        </p14:section>
        <p14:section name="Summary" id="{09A69B60-5AC3-45A2-8FFA-8E68AB748A65}">
          <p14:sldIdLst>
            <p14:sldId id="9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B22746"/>
    <a:srgbClr val="A3C644"/>
    <a:srgbClr val="FF6600"/>
    <a:srgbClr val="E6E6E6"/>
    <a:srgbClr val="E4471C"/>
    <a:srgbClr val="CCCCCC"/>
    <a:srgbClr val="666666"/>
    <a:srgbClr val="444444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0279" autoAdjust="0"/>
  </p:normalViewPr>
  <p:slideViewPr>
    <p:cSldViewPr snapToGrid="0">
      <p:cViewPr varScale="1">
        <p:scale>
          <a:sx n="62" d="100"/>
          <a:sy n="62" d="100"/>
        </p:scale>
        <p:origin x="816" y="4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openxmlformats.org/officeDocument/2006/relationships/customXml" Target="../customXml/item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4" y="1889830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4" y="3839366"/>
            <a:ext cx="2625014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70" y="673102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2917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60850"/>
            <a:ext cx="148983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60850"/>
            <a:ext cx="148983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5546963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1479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82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3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shows in the console?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>
                <a:solidFill>
                  <a:srgbClr val="2FC2D9"/>
                </a:solidFill>
              </a:rPr>
              <a:t>ANSWER</a:t>
            </a:r>
            <a:endParaRPr lang="en-US" sz="2800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9"/>
            <a:ext cx="9213851" cy="57400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6" y="4453470"/>
            <a:ext cx="8650817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75318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41539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49251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7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054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905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028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782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14987"/>
      </p:ext>
    </p:extLst>
  </p:cSld>
  <p:clrMapOvr>
    <a:masterClrMapping/>
  </p:clrMapOvr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8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40336"/>
      </p:ext>
    </p:extLst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01710"/>
      </p:ext>
    </p:extLst>
  </p:cSld>
  <p:clrMapOvr>
    <a:masterClrMapping/>
  </p:clrMapOvr>
  <p:hf sldNum="0"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74917"/>
      </p:ext>
    </p:extLst>
  </p:cSld>
  <p:clrMapOvr>
    <a:masterClrMapping/>
  </p:clrMapOvr>
  <p:hf sldNum="0"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85636"/>
      </p:ext>
    </p:extLst>
  </p:cSld>
  <p:clrMapOvr>
    <a:masterClrMapping/>
  </p:clrMapOvr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50684551"/>
      </p:ext>
    </p:extLst>
  </p:cSld>
  <p:clrMapOvr>
    <a:masterClrMapping/>
  </p:clrMapOvr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777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10670"/>
      </p:ext>
    </p:extLst>
  </p:cSld>
  <p:clrMapOvr>
    <a:masterClrMapping/>
  </p:clrMapOvr>
  <p:hf sldNum="0"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99641"/>
      </p:ext>
    </p:extLst>
  </p:cSld>
  <p:clrMapOvr>
    <a:masterClrMapping/>
  </p:clrMapOvr>
  <p:hf sldNum="0"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725949857"/>
      </p:ext>
    </p:extLst>
  </p:cSld>
  <p:clrMapOvr>
    <a:masterClrMapping/>
  </p:clrMapOvr>
  <p:hf sldNum="0"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0910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lorem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685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26942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1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923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4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6150"/>
      </p:ext>
    </p:extLst>
  </p:cSld>
  <p:clrMapOvr>
    <a:masterClrMapping/>
  </p:clrMapOvr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lorem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19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1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95084"/>
      </p:ext>
    </p:extLst>
  </p:cSld>
  <p:clrMapOvr>
    <a:masterClrMapping/>
  </p:clrMapOvr>
  <p:hf sldNum="0"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0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31887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4719782"/>
            <a:ext cx="11119104" cy="1579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marR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marL="285750" marR="0" lvl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38238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300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8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20"/>
            <a:ext cx="308864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6"/>
            <a:ext cx="635000" cy="22588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_footer.png"/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70" r:id="rId9"/>
    <p:sldLayoutId id="2147483765" r:id="rId10"/>
    <p:sldLayoutId id="2147483766" r:id="rId11"/>
    <p:sldLayoutId id="2147483767" r:id="rId12"/>
    <p:sldLayoutId id="2147483768" r:id="rId13"/>
    <p:sldLayoutId id="2147483654" r:id="rId14"/>
    <p:sldLayoutId id="2147483753" r:id="rId15"/>
    <p:sldLayoutId id="2147483752" r:id="rId16"/>
    <p:sldLayoutId id="2147483754" r:id="rId17"/>
    <p:sldLayoutId id="2147483747" r:id="rId18"/>
    <p:sldLayoutId id="2147483748" r:id="rId19"/>
    <p:sldLayoutId id="2147483750" r:id="rId20"/>
    <p:sldLayoutId id="2147483705" r:id="rId21"/>
    <p:sldLayoutId id="2147483702" r:id="rId22"/>
    <p:sldLayoutId id="2147483711" r:id="rId23"/>
    <p:sldLayoutId id="2147483746" r:id="rId24"/>
    <p:sldLayoutId id="2147483728" r:id="rId25"/>
    <p:sldLayoutId id="2147483712" r:id="rId26"/>
    <p:sldLayoutId id="2147483734" r:id="rId27"/>
    <p:sldLayoutId id="2147483736" r:id="rId28"/>
    <p:sldLayoutId id="2147483735" r:id="rId29"/>
    <p:sldLayoutId id="2147483737" r:id="rId30"/>
    <p:sldLayoutId id="2147483713" r:id="rId31"/>
    <p:sldLayoutId id="2147483742" r:id="rId32"/>
    <p:sldLayoutId id="2147483745" r:id="rId33"/>
    <p:sldLayoutId id="2147483743" r:id="rId34"/>
    <p:sldLayoutId id="2147483727" r:id="rId35"/>
    <p:sldLayoutId id="2147483741" r:id="rId36"/>
    <p:sldLayoutId id="2147483698" r:id="rId37"/>
    <p:sldLayoutId id="2147483733" r:id="rId38"/>
    <p:sldLayoutId id="2147483706" r:id="rId39"/>
    <p:sldLayoutId id="2147483738" r:id="rId40"/>
    <p:sldLayoutId id="2147483739" r:id="rId41"/>
    <p:sldLayoutId id="2147483755" r:id="rId4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_footer.png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  <p:sldLayoutId id="2147483795" r:id="rId24"/>
    <p:sldLayoutId id="2147483796" r:id="rId25"/>
    <p:sldLayoutId id="2147483797" r:id="rId26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03765" y="3428016"/>
            <a:ext cx="9213851" cy="594586"/>
          </a:xfrm>
        </p:spPr>
        <p:txBody>
          <a:bodyPr/>
          <a:lstStyle/>
          <a:p>
            <a:r>
              <a:rPr lang="en-US" sz="4267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3766" y="4061729"/>
            <a:ext cx="8650817" cy="346249"/>
          </a:xfrm>
        </p:spPr>
        <p:txBody>
          <a:bodyPr/>
          <a:lstStyle/>
          <a:p>
            <a:r>
              <a:rPr lang="en-US" sz="1800" dirty="0" smtClean="0"/>
              <a:t>Interfaces</a:t>
            </a:r>
            <a:endParaRPr lang="en-US" sz="1800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51531" y="172903"/>
            <a:ext cx="1658003" cy="610983"/>
          </a:xfrm>
        </p:spPr>
      </p:pic>
    </p:spTree>
    <p:extLst>
      <p:ext uri="{BB962C8B-B14F-4D97-AF65-F5344CB8AC3E}">
        <p14:creationId xmlns:p14="http://schemas.microsoft.com/office/powerpoint/2010/main" val="31492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08:</a:t>
            </a:r>
            <a:r>
              <a:rPr lang="ru-RU" cap="none" dirty="0" smtClean="0"/>
              <a:t> </a:t>
            </a:r>
            <a:r>
              <a:rPr lang="en-US" cap="none" dirty="0" smtClean="0"/>
              <a:t>Defining an Interface for Function Types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08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4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Extending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Extending Interfaces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/>
              <a:t>LibraryResource</a:t>
            </a:r>
            <a:r>
              <a:rPr lang="en-US" dirty="0" smtClean="0"/>
              <a:t> {</a:t>
            </a:r>
          </a:p>
          <a:p>
            <a:r>
              <a:rPr lang="en-US" dirty="0"/>
              <a:t>	</a:t>
            </a:r>
            <a:r>
              <a:rPr lang="en-US" dirty="0" err="1" smtClean="0"/>
              <a:t>catalogNumber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</a:t>
            </a:r>
            <a:r>
              <a:rPr lang="en-US" dirty="0" smtClean="0"/>
              <a:t>Book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title: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interface</a:t>
            </a:r>
            <a:r>
              <a:rPr lang="en-US" dirty="0" smtClean="0"/>
              <a:t> Encyclopedia </a:t>
            </a:r>
            <a:r>
              <a:rPr lang="en-US" dirty="0" smtClean="0">
                <a:solidFill>
                  <a:srgbClr val="2FC2D9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LibraryResource</a:t>
            </a:r>
            <a:r>
              <a:rPr lang="en-US" dirty="0" smtClean="0"/>
              <a:t>, Book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volume: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5762" y="2066544"/>
            <a:ext cx="458330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FC2D9"/>
                </a:solidFill>
                <a:latin typeface="Consolas" panose="020B0609020204030204" pitchFamily="49" charset="0"/>
              </a:rPr>
              <a:t>l</a:t>
            </a:r>
            <a:r>
              <a:rPr lang="en-US" sz="1800" dirty="0" smtClean="0">
                <a:solidFill>
                  <a:srgbClr val="2FC2D9"/>
                </a:solidFill>
                <a:latin typeface="Consolas" panose="020B0609020204030204" pitchFamily="49" charset="0"/>
              </a:rPr>
              <a:t>et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encBook</a:t>
            </a:r>
            <a:r>
              <a:rPr lang="en-US" sz="1800" dirty="0" smtClean="0">
                <a:latin typeface="Consolas" panose="020B0609020204030204" pitchFamily="49" charset="0"/>
              </a:rPr>
              <a:t>: Encyclopedia = {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</a:rPr>
              <a:t>catalogNumber</a:t>
            </a:r>
            <a:r>
              <a:rPr lang="en-US" sz="1800" dirty="0" smtClean="0">
                <a:latin typeface="Consolas" panose="020B0609020204030204" pitchFamily="49" charset="0"/>
              </a:rPr>
              <a:t>: </a:t>
            </a:r>
            <a:r>
              <a:rPr lang="en-US" sz="1800" dirty="0" smtClean="0">
                <a:solidFill>
                  <a:srgbClr val="B22746"/>
                </a:solidFill>
                <a:latin typeface="Consolas" panose="020B0609020204030204" pitchFamily="49" charset="0"/>
              </a:rPr>
              <a:t>1234</a:t>
            </a:r>
            <a:r>
              <a:rPr lang="en-US" sz="18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title: </a:t>
            </a:r>
            <a:r>
              <a:rPr lang="en-US" sz="1800" dirty="0">
                <a:solidFill>
                  <a:srgbClr val="B22746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smtClean="0">
                <a:solidFill>
                  <a:srgbClr val="B22746"/>
                </a:solidFill>
                <a:latin typeface="Consolas" panose="020B0609020204030204" pitchFamily="49" charset="0"/>
              </a:rPr>
              <a:t>The Book of Everything</a:t>
            </a:r>
            <a:r>
              <a:rPr lang="en-US" sz="1800" dirty="0">
                <a:solidFill>
                  <a:srgbClr val="B22746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volume: </a:t>
            </a:r>
            <a:r>
              <a:rPr lang="en-US" sz="1800" dirty="0" smtClean="0">
                <a:solidFill>
                  <a:srgbClr val="B22746"/>
                </a:solidFill>
                <a:latin typeface="Consolas" panose="020B0609020204030204" pitchFamily="49" charset="0"/>
              </a:rPr>
              <a:t>1</a:t>
            </a:r>
            <a:endParaRPr lang="en-US" sz="1800" dirty="0">
              <a:solidFill>
                <a:srgbClr val="B22746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09:</a:t>
            </a:r>
            <a:r>
              <a:rPr lang="ru-RU" cap="none" dirty="0" smtClean="0"/>
              <a:t> </a:t>
            </a:r>
            <a:r>
              <a:rPr lang="en-US" cap="none" dirty="0" smtClean="0"/>
              <a:t>Extending Interface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09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Interfaces for class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0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Interfaces for Class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interface</a:t>
            </a:r>
            <a:r>
              <a:rPr lang="en-US" dirty="0" smtClean="0"/>
              <a:t> Librarian {</a:t>
            </a:r>
          </a:p>
          <a:p>
            <a:r>
              <a:rPr lang="en-US" dirty="0"/>
              <a:t>	</a:t>
            </a:r>
            <a:r>
              <a:rPr lang="en-US" dirty="0" err="1" smtClean="0"/>
              <a:t>doWork</a:t>
            </a:r>
            <a:r>
              <a:rPr lang="en-US" smtClean="0"/>
              <a:t>: () </a:t>
            </a:r>
            <a:r>
              <a:rPr lang="en-US" dirty="0" smtClean="0"/>
              <a:t>=&gt; </a:t>
            </a:r>
            <a:r>
              <a:rPr lang="en-US" dirty="0" smtClean="0">
                <a:solidFill>
                  <a:srgbClr val="2FC2D9"/>
                </a:solidFill>
              </a:rPr>
              <a:t>void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SchoolLibrarian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implements</a:t>
            </a:r>
            <a:r>
              <a:rPr lang="en-US" dirty="0" smtClean="0"/>
              <a:t> Librarian 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doWork</a:t>
            </a:r>
            <a:r>
              <a:rPr lang="en-US" dirty="0" smtClean="0"/>
              <a:t>(): </a:t>
            </a:r>
            <a:r>
              <a:rPr lang="en-US" dirty="0" smtClean="0">
                <a:solidFill>
                  <a:srgbClr val="2FC2D9"/>
                </a:solidFill>
              </a:rPr>
              <a:t>void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console.log(</a:t>
            </a:r>
            <a:r>
              <a:rPr lang="en-US" dirty="0" smtClean="0">
                <a:solidFill>
                  <a:srgbClr val="B22746"/>
                </a:solidFill>
              </a:rPr>
              <a:t>`Reading…`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sLibrarian</a:t>
            </a:r>
            <a:r>
              <a:rPr lang="en-US" dirty="0" smtClean="0"/>
              <a:t>: Librarian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SchoolLibrarian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sLibrarian.doWork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10:</a:t>
            </a:r>
            <a:r>
              <a:rPr lang="ru-RU" cap="none" dirty="0" smtClean="0"/>
              <a:t> </a:t>
            </a:r>
            <a:r>
              <a:rPr lang="en-US" cap="none" dirty="0" smtClean="0"/>
              <a:t>Interfaces for Class Types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10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072713"/>
            <a:ext cx="2540000" cy="2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4917650" y="1638418"/>
            <a:ext cx="5956028" cy="464583"/>
            <a:chOff x="448467" y="1385345"/>
            <a:chExt cx="5956027" cy="464582"/>
          </a:xfrm>
        </p:grpSpPr>
        <p:sp>
          <p:nvSpPr>
            <p:cNvPr id="55" name="TextBox 54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What is an Interface?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917651" y="2327288"/>
            <a:ext cx="5496350" cy="464583"/>
            <a:chOff x="448467" y="2074215"/>
            <a:chExt cx="5496350" cy="464582"/>
          </a:xfrm>
        </p:grpSpPr>
        <p:sp>
          <p:nvSpPr>
            <p:cNvPr id="60" name="TextBox 59"/>
            <p:cNvSpPr txBox="1"/>
            <p:nvPr/>
          </p:nvSpPr>
          <p:spPr>
            <a:xfrm>
              <a:off x="991818" y="2106451"/>
              <a:ext cx="4952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Declare Interfaces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4917651" y="3016159"/>
            <a:ext cx="7274350" cy="464583"/>
            <a:chOff x="448467" y="2763085"/>
            <a:chExt cx="7274349" cy="464582"/>
          </a:xfrm>
        </p:grpSpPr>
        <p:sp>
          <p:nvSpPr>
            <p:cNvPr id="65" name="TextBox 64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Interfaces for Function Types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4917649" y="3705028"/>
            <a:ext cx="7274351" cy="464583"/>
            <a:chOff x="448467" y="3451955"/>
            <a:chExt cx="7274350" cy="464582"/>
          </a:xfrm>
        </p:grpSpPr>
        <p:sp>
          <p:nvSpPr>
            <p:cNvPr id="70" name="TextBox 69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Extending Interfaces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4917649" y="4393898"/>
            <a:ext cx="7274351" cy="464583"/>
            <a:chOff x="448467" y="3451955"/>
            <a:chExt cx="7274350" cy="464582"/>
          </a:xfrm>
        </p:grpSpPr>
        <p:sp>
          <p:nvSpPr>
            <p:cNvPr id="75" name="TextBox 74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Interfaces for Class Types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781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17650" y="1638418"/>
            <a:ext cx="5956028" cy="464583"/>
            <a:chOff x="448467" y="1385345"/>
            <a:chExt cx="5956027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What is an Interface?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917651" y="2327288"/>
            <a:ext cx="5496350" cy="464583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Declare Interfaces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917651" y="3016159"/>
            <a:ext cx="7274350" cy="464583"/>
            <a:chOff x="448467" y="2763085"/>
            <a:chExt cx="7274349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Interfaces for Function Types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917649" y="3705028"/>
            <a:ext cx="7274351" cy="464583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Extending Interfaces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96412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4917649" y="4393898"/>
            <a:ext cx="7274351" cy="464583"/>
            <a:chOff x="448467" y="3451955"/>
            <a:chExt cx="7274350" cy="464582"/>
          </a:xfrm>
        </p:grpSpPr>
        <p:sp>
          <p:nvSpPr>
            <p:cNvPr id="26" name="TextBox 25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Interfaces for Class Types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975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an interface?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Contract that define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Collection of properties and method definition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What is an Interface?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4" r="108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72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Defining an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Defining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i</a:t>
            </a:r>
            <a:r>
              <a:rPr lang="en-US" dirty="0" smtClean="0">
                <a:solidFill>
                  <a:srgbClr val="2FC2D9"/>
                </a:solidFill>
              </a:rPr>
              <a:t>nterface</a:t>
            </a:r>
            <a:r>
              <a:rPr lang="en-US" dirty="0" smtClean="0"/>
              <a:t> IBook {</a:t>
            </a:r>
          </a:p>
          <a:p>
            <a:r>
              <a:rPr lang="en-US" dirty="0"/>
              <a:t>	</a:t>
            </a:r>
            <a:r>
              <a:rPr lang="en-US" dirty="0" smtClean="0"/>
              <a:t>id: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title: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author: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pages?: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markDemaged</a:t>
            </a:r>
            <a:r>
              <a:rPr lang="en-US" dirty="0" smtClean="0"/>
              <a:t>: (reason: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) =&gt; </a:t>
            </a:r>
            <a:r>
              <a:rPr lang="en-US" dirty="0" smtClean="0">
                <a:solidFill>
                  <a:srgbClr val="2FC2D9"/>
                </a:solidFill>
              </a:rPr>
              <a:t>void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smtClean="0"/>
              <a:t>“interface” keyword</a:t>
            </a:r>
          </a:p>
          <a:p>
            <a:r>
              <a:rPr lang="en-US" dirty="0" smtClean="0"/>
              <a:t>List properties with their types</a:t>
            </a:r>
          </a:p>
          <a:p>
            <a:r>
              <a:rPr lang="en-US" dirty="0" smtClean="0"/>
              <a:t>Optional properties denoted with “?”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07:</a:t>
            </a:r>
            <a:r>
              <a:rPr lang="ru-RU" cap="none" dirty="0" smtClean="0"/>
              <a:t> </a:t>
            </a:r>
            <a:r>
              <a:rPr lang="en-US" cap="none" dirty="0" smtClean="0"/>
              <a:t>Defining Interface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07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3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Interfaces for function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Interfaces for Function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createCustomerID</a:t>
            </a:r>
            <a:r>
              <a:rPr lang="en-US" dirty="0"/>
              <a:t>(name: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id: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B22746"/>
                </a:solidFill>
              </a:rPr>
              <a:t>`${name}${id}`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/>
              <a:t>StringGenerator</a:t>
            </a:r>
            <a:r>
              <a:rPr lang="en-US" dirty="0" smtClean="0"/>
              <a:t> {</a:t>
            </a:r>
          </a:p>
          <a:p>
            <a:r>
              <a:rPr lang="en-US" dirty="0"/>
              <a:t>	(chars: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num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):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A3C644"/>
                </a:solidFill>
              </a:rPr>
              <a:t>// let </a:t>
            </a:r>
            <a:r>
              <a:rPr lang="en-US" dirty="0" err="1">
                <a:solidFill>
                  <a:srgbClr val="A3C644"/>
                </a:solidFill>
              </a:rPr>
              <a:t>IdGenerator</a:t>
            </a:r>
            <a:r>
              <a:rPr lang="en-US" dirty="0">
                <a:solidFill>
                  <a:srgbClr val="A3C644"/>
                </a:solidFill>
              </a:rPr>
              <a:t>: (chars: string, </a:t>
            </a:r>
            <a:r>
              <a:rPr lang="en-US" dirty="0" err="1">
                <a:solidFill>
                  <a:srgbClr val="A3C644"/>
                </a:solidFill>
              </a:rPr>
              <a:t>num</a:t>
            </a:r>
            <a:r>
              <a:rPr lang="en-US" dirty="0">
                <a:solidFill>
                  <a:srgbClr val="A3C644"/>
                </a:solidFill>
              </a:rPr>
              <a:t>: number) =&gt; string;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</a:t>
            </a:r>
            <a:r>
              <a:rPr lang="en-US" dirty="0" smtClean="0">
                <a:solidFill>
                  <a:srgbClr val="2FC2D9"/>
                </a:solidFill>
              </a:rPr>
              <a:t>et</a:t>
            </a:r>
            <a:r>
              <a:rPr lang="en-US" dirty="0" smtClean="0"/>
              <a:t> </a:t>
            </a:r>
            <a:r>
              <a:rPr lang="en-US" dirty="0" err="1" smtClean="0"/>
              <a:t>IdGenerator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/>
              <a:t>StringGenerator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/>
              <a:t>IdGenerator</a:t>
            </a:r>
            <a:r>
              <a:rPr lang="en-US" dirty="0"/>
              <a:t> = </a:t>
            </a:r>
            <a:r>
              <a:rPr lang="en-US" dirty="0" err="1"/>
              <a:t>createCustomerID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097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2aaff55c8e5682d3bf15844c3a6ebf14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562c4f5fbe2d47637e62b5366c3757c3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f17bd39-e2a2-416d-8579-9c5cbdeee658">DOCID-2090759719-242</_dlc_DocId>
    <_dlc_DocIdUrl xmlns="8f17bd39-e2a2-416d-8579-9c5cbdeee658">
      <Url>https://epam.sharepoint.com/sites/CDP/front-enddevelopment/_layouts/15/DocIdRedir.aspx?ID=DOCID-2090759719-242</Url>
      <Description>DOCID-2090759719-242</Description>
    </_dlc_DocIdUrl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11D311-93D2-409B-92A1-D5139E4882CF}"/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083C8F4D-3621-40F3-BDE3-F788F2F68394}"/>
</file>

<file path=docProps/app.xml><?xml version="1.0" encoding="utf-8"?>
<Properties xmlns="http://schemas.openxmlformats.org/officeDocument/2006/extended-properties" xmlns:vt="http://schemas.openxmlformats.org/officeDocument/2006/docPropsVTypes">
  <Template>_03_TypeScript_Functions</Template>
  <TotalTime>26863</TotalTime>
  <Words>210</Words>
  <Application>Microsoft Office PowerPoint</Application>
  <PresentationFormat>Widescreen</PresentationFormat>
  <Paragraphs>94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Arial</vt:lpstr>
      <vt:lpstr>Arial Black</vt:lpstr>
      <vt:lpstr>Calibri</vt:lpstr>
      <vt:lpstr>Calibri Light</vt:lpstr>
      <vt:lpstr>Consolas</vt:lpstr>
      <vt:lpstr>Lucida Grande</vt:lpstr>
      <vt:lpstr>SimHei</vt:lpstr>
      <vt:lpstr>Trebuchet MS</vt:lpstr>
      <vt:lpstr>Cover Slides</vt:lpstr>
      <vt:lpstr>1_Cover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TypeScript Interfaces presentation Vitaliy Zhyrytskyy</dc:title>
  <dc:creator>Michelle Canning</dc:creator>
  <cp:lastModifiedBy>Vitaliy Zhyrytskyy</cp:lastModifiedBy>
  <cp:revision>1903</cp:revision>
  <cp:lastPrinted>2014-07-09T13:30:36Z</cp:lastPrinted>
  <dcterms:created xsi:type="dcterms:W3CDTF">2014-07-08T13:27:24Z</dcterms:created>
  <dcterms:modified xsi:type="dcterms:W3CDTF">2017-01-31T09:52:52Z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_dlc_DocIdItemGuid">
    <vt:lpwstr>ccd6d51e-c38a-4864-8680-412e9af9316d</vt:lpwstr>
  </property>
  <property fmtid="{D5CDD505-2E9C-101B-9397-08002B2CF9AE}" pid="4" name="fldLanguagesOfEvent">
    <vt:lpwstr>8;#RUS|00de05cc-11d3-4dba-84f7-e6aab076d0bb</vt:lpwstr>
  </property>
  <property fmtid="{D5CDD505-2E9C-101B-9397-08002B2CF9AE}" pid="5" name="fldCategoriesOfEvent">
    <vt:lpwstr>21;#Front - End Development|4712f462-3d40-4da7-892a-dbf356bc8322</vt:lpwstr>
  </property>
  <property fmtid="{D5CDD505-2E9C-101B-9397-08002B2CF9AE}" pid="6" name="_docset_NoMedatataSyncRequired">
    <vt:lpwstr>False</vt:lpwstr>
  </property>
</Properties>
</file>