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9"/>
  </p:notesMasterIdLst>
  <p:sldIdLst>
    <p:sldId id="363" r:id="rId4"/>
    <p:sldId id="364" r:id="rId5"/>
    <p:sldId id="365" r:id="rId6"/>
    <p:sldId id="360" r:id="rId7"/>
    <p:sldId id="3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B3D"/>
    <a:srgbClr val="DD4B39"/>
    <a:srgbClr val="FF0000"/>
    <a:srgbClr val="FE8D3D"/>
    <a:srgbClr val="E5407C"/>
    <a:srgbClr val="4D30D3"/>
    <a:srgbClr val="F46459"/>
    <a:srgbClr val="F9EB42"/>
    <a:srgbClr val="4267B2"/>
    <a:srgbClr val="CB2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880DB-CD6F-4135-88FB-90716502E2ED}" v="173" dt="2019-04-21T02:45:54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88294" autoAdjust="0"/>
  </p:normalViewPr>
  <p:slideViewPr>
    <p:cSldViewPr snapToGrid="0" showGuides="1">
      <p:cViewPr>
        <p:scale>
          <a:sx n="64" d="100"/>
          <a:sy n="64" d="100"/>
        </p:scale>
        <p:origin x="696" y="-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llazx@gmail.com" userId="2aac65cf1fc98e08" providerId="LiveId" clId="{4B7880DB-CD6F-4135-88FB-90716502E2ED}"/>
    <pc:docChg chg="undo redo custSel addSld delSld modSld sldOrd">
      <pc:chgData name="estellazx@gmail.com" userId="2aac65cf1fc98e08" providerId="LiveId" clId="{4B7880DB-CD6F-4135-88FB-90716502E2ED}" dt="2019-04-21T02:52:36.701" v="2098" actId="1076"/>
      <pc:docMkLst>
        <pc:docMk/>
      </pc:docMkLst>
      <pc:sldChg chg="del">
        <pc:chgData name="estellazx@gmail.com" userId="2aac65cf1fc98e08" providerId="LiveId" clId="{4B7880DB-CD6F-4135-88FB-90716502E2ED}" dt="2019-04-21T03:51:37.816" v="3" actId="2696"/>
        <pc:sldMkLst>
          <pc:docMk/>
          <pc:sldMk cId="1442999800" sldId="307"/>
        </pc:sldMkLst>
      </pc:sldChg>
      <pc:sldChg chg="addSp delSp modSp setBg">
        <pc:chgData name="estellazx@gmail.com" userId="2aac65cf1fc98e08" providerId="LiveId" clId="{4B7880DB-CD6F-4135-88FB-90716502E2ED}" dt="2019-04-21T02:28:28.423" v="1907" actId="20577"/>
        <pc:sldMkLst>
          <pc:docMk/>
          <pc:sldMk cId="2740222394" sldId="360"/>
        </pc:sldMkLst>
        <pc:spChg chg="mod">
          <ac:chgData name="estellazx@gmail.com" userId="2aac65cf1fc98e08" providerId="LiveId" clId="{4B7880DB-CD6F-4135-88FB-90716502E2ED}" dt="2019-04-21T04:11:22.134" v="471" actId="20577"/>
          <ac:spMkLst>
            <pc:docMk/>
            <pc:sldMk cId="2740222394" sldId="360"/>
            <ac:spMk id="2" creationId="{33101823-B7E8-4F9B-B03F-29FC1BF88595}"/>
          </ac:spMkLst>
        </pc:spChg>
        <pc:spChg chg="add mod">
          <ac:chgData name="estellazx@gmail.com" userId="2aac65cf1fc98e08" providerId="LiveId" clId="{4B7880DB-CD6F-4135-88FB-90716502E2ED}" dt="2019-04-21T05:43:00.188" v="1268" actId="20577"/>
          <ac:spMkLst>
            <pc:docMk/>
            <pc:sldMk cId="2740222394" sldId="360"/>
            <ac:spMk id="3" creationId="{07684CA9-7976-463F-A6D6-3BC21A7FB70A}"/>
          </ac:spMkLst>
        </pc:spChg>
        <pc:spChg chg="add del mod">
          <ac:chgData name="estellazx@gmail.com" userId="2aac65cf1fc98e08" providerId="LiveId" clId="{4B7880DB-CD6F-4135-88FB-90716502E2ED}" dt="2019-04-21T05:00:09.241" v="1029" actId="1076"/>
          <ac:spMkLst>
            <pc:docMk/>
            <pc:sldMk cId="2740222394" sldId="360"/>
            <ac:spMk id="5" creationId="{138442F2-CC48-4259-A360-1539111AD1DD}"/>
          </ac:spMkLst>
        </pc:spChg>
        <pc:spChg chg="del">
          <ac:chgData name="estellazx@gmail.com" userId="2aac65cf1fc98e08" providerId="LiveId" clId="{4B7880DB-CD6F-4135-88FB-90716502E2ED}" dt="2019-04-21T04:09:16.237" v="425" actId="478"/>
          <ac:spMkLst>
            <pc:docMk/>
            <pc:sldMk cId="2740222394" sldId="360"/>
            <ac:spMk id="12" creationId="{E562942F-5222-4FD1-B903-2159B703E76D}"/>
          </ac:spMkLst>
        </pc:spChg>
        <pc:spChg chg="mod">
          <ac:chgData name="estellazx@gmail.com" userId="2aac65cf1fc98e08" providerId="LiveId" clId="{4B7880DB-CD6F-4135-88FB-90716502E2ED}" dt="2019-04-21T02:28:28.423" v="1907" actId="20577"/>
          <ac:spMkLst>
            <pc:docMk/>
            <pc:sldMk cId="2740222394" sldId="360"/>
            <ac:spMk id="13" creationId="{80F2D2F7-1EEA-45E6-8477-690DF608EE60}"/>
          </ac:spMkLst>
        </pc:spChg>
        <pc:spChg chg="del mod">
          <ac:chgData name="estellazx@gmail.com" userId="2aac65cf1fc98e08" providerId="LiveId" clId="{4B7880DB-CD6F-4135-88FB-90716502E2ED}" dt="2019-04-21T03:55:49.695" v="32"/>
          <ac:spMkLst>
            <pc:docMk/>
            <pc:sldMk cId="2740222394" sldId="360"/>
            <ac:spMk id="14" creationId="{F008B410-051D-43C5-BEA3-FB4D1C174B46}"/>
          </ac:spMkLst>
        </pc:spChg>
        <pc:spChg chg="mod">
          <ac:chgData name="estellazx@gmail.com" userId="2aac65cf1fc98e08" providerId="LiveId" clId="{4B7880DB-CD6F-4135-88FB-90716502E2ED}" dt="2019-04-21T04:11:25.254" v="472" actId="404"/>
          <ac:spMkLst>
            <pc:docMk/>
            <pc:sldMk cId="2740222394" sldId="360"/>
            <ac:spMk id="16" creationId="{1BF5A5DB-6FBB-4BB9-B2CD-94B4BF93D759}"/>
          </ac:spMkLst>
        </pc:spChg>
        <pc:spChg chg="mod">
          <ac:chgData name="estellazx@gmail.com" userId="2aac65cf1fc98e08" providerId="LiveId" clId="{4B7880DB-CD6F-4135-88FB-90716502E2ED}" dt="2019-04-21T03:51:28.225" v="2" actId="20577"/>
          <ac:spMkLst>
            <pc:docMk/>
            <pc:sldMk cId="2740222394" sldId="360"/>
            <ac:spMk id="19" creationId="{92282DD0-6D87-41CE-ABF1-AB17DC013D70}"/>
          </ac:spMkLst>
        </pc:spChg>
      </pc:sldChg>
      <pc:sldChg chg="del">
        <pc:chgData name="estellazx@gmail.com" userId="2aac65cf1fc98e08" providerId="LiveId" clId="{4B7880DB-CD6F-4135-88FB-90716502E2ED}" dt="2019-04-21T03:55:38.001" v="25" actId="2696"/>
        <pc:sldMkLst>
          <pc:docMk/>
          <pc:sldMk cId="3376889879" sldId="362"/>
        </pc:sldMkLst>
      </pc:sldChg>
      <pc:sldChg chg="addSp delSp modSp add ord modTransition setBg">
        <pc:chgData name="estellazx@gmail.com" userId="2aac65cf1fc98e08" providerId="LiveId" clId="{4B7880DB-CD6F-4135-88FB-90716502E2ED}" dt="2019-04-21T05:43:43.025" v="1272" actId="207"/>
        <pc:sldMkLst>
          <pc:docMk/>
          <pc:sldMk cId="4190973370" sldId="363"/>
        </pc:sldMkLst>
        <pc:spChg chg="mod">
          <ac:chgData name="estellazx@gmail.com" userId="2aac65cf1fc98e08" providerId="LiveId" clId="{4B7880DB-CD6F-4135-88FB-90716502E2ED}" dt="2019-04-21T05:01:43.600" v="1100" actId="1038"/>
          <ac:spMkLst>
            <pc:docMk/>
            <pc:sldMk cId="4190973370" sldId="363"/>
            <ac:spMk id="2" creationId="{7FAA8A29-2D78-445C-970B-3DCA0E0E33DE}"/>
          </ac:spMkLst>
        </pc:spChg>
        <pc:spChg chg="add mod">
          <ac:chgData name="estellazx@gmail.com" userId="2aac65cf1fc98e08" providerId="LiveId" clId="{4B7880DB-CD6F-4135-88FB-90716502E2ED}" dt="2019-04-21T03:55:14.116" v="23" actId="122"/>
          <ac:spMkLst>
            <pc:docMk/>
            <pc:sldMk cId="4190973370" sldId="363"/>
            <ac:spMk id="3" creationId="{20A504EC-10ED-4664-B4D8-3C9D7070F039}"/>
          </ac:spMkLst>
        </pc:spChg>
        <pc:spChg chg="add del mod">
          <ac:chgData name="estellazx@gmail.com" userId="2aac65cf1fc98e08" providerId="LiveId" clId="{4B7880DB-CD6F-4135-88FB-90716502E2ED}" dt="2019-04-21T04:04:44.244" v="337" actId="478"/>
          <ac:spMkLst>
            <pc:docMk/>
            <pc:sldMk cId="4190973370" sldId="363"/>
            <ac:spMk id="4" creationId="{3E3DBBF8-E8B5-4A7F-89B4-B1C2A77DBC26}"/>
          </ac:spMkLst>
        </pc:spChg>
        <pc:spChg chg="add del mod">
          <ac:chgData name="estellazx@gmail.com" userId="2aac65cf1fc98e08" providerId="LiveId" clId="{4B7880DB-CD6F-4135-88FB-90716502E2ED}" dt="2019-04-21T05:04:28.688" v="1186" actId="478"/>
          <ac:spMkLst>
            <pc:docMk/>
            <pc:sldMk cId="4190973370" sldId="363"/>
            <ac:spMk id="5" creationId="{5DF70318-086B-48EC-8194-CC2E9AE36BA4}"/>
          </ac:spMkLst>
        </pc:spChg>
        <pc:spChg chg="add mod">
          <ac:chgData name="estellazx@gmail.com" userId="2aac65cf1fc98e08" providerId="LiveId" clId="{4B7880DB-CD6F-4135-88FB-90716502E2ED}" dt="2019-04-21T05:05:06.226" v="1191" actId="20577"/>
          <ac:spMkLst>
            <pc:docMk/>
            <pc:sldMk cId="4190973370" sldId="363"/>
            <ac:spMk id="6" creationId="{FB85AE85-FF7A-4899-8CEE-BB8B7EA6EE29}"/>
          </ac:spMkLst>
        </pc:spChg>
        <pc:spChg chg="add del mod">
          <ac:chgData name="estellazx@gmail.com" userId="2aac65cf1fc98e08" providerId="LiveId" clId="{4B7880DB-CD6F-4135-88FB-90716502E2ED}" dt="2019-04-21T05:03:53.992" v="1182" actId="478"/>
          <ac:spMkLst>
            <pc:docMk/>
            <pc:sldMk cId="4190973370" sldId="363"/>
            <ac:spMk id="7" creationId="{AD0851CD-5437-4183-8304-3BC210D31D96}"/>
          </ac:spMkLst>
        </pc:spChg>
        <pc:spChg chg="add del mod">
          <ac:chgData name="estellazx@gmail.com" userId="2aac65cf1fc98e08" providerId="LiveId" clId="{4B7880DB-CD6F-4135-88FB-90716502E2ED}" dt="2019-04-21T05:03:59.435" v="1183" actId="478"/>
          <ac:spMkLst>
            <pc:docMk/>
            <pc:sldMk cId="4190973370" sldId="363"/>
            <ac:spMk id="8" creationId="{340C4F8B-9E7B-4501-AC35-BD97989E9C54}"/>
          </ac:spMkLst>
        </pc:spChg>
        <pc:spChg chg="add mod">
          <ac:chgData name="estellazx@gmail.com" userId="2aac65cf1fc98e08" providerId="LiveId" clId="{4B7880DB-CD6F-4135-88FB-90716502E2ED}" dt="2019-04-21T05:43:43.025" v="1272" actId="207"/>
          <ac:spMkLst>
            <pc:docMk/>
            <pc:sldMk cId="4190973370" sldId="363"/>
            <ac:spMk id="13" creationId="{90810FA2-1DA1-4E7C-8F0E-662AF9A3C31A}"/>
          </ac:spMkLst>
        </pc:spChg>
        <pc:picChg chg="add del mod">
          <ac:chgData name="estellazx@gmail.com" userId="2aac65cf1fc98e08" providerId="LiveId" clId="{4B7880DB-CD6F-4135-88FB-90716502E2ED}" dt="2019-04-21T04:38:25.835" v="761" actId="478"/>
          <ac:picMkLst>
            <pc:docMk/>
            <pc:sldMk cId="4190973370" sldId="363"/>
            <ac:picMk id="10" creationId="{8A6A51F1-266D-44ED-8A0F-E837E6B0899F}"/>
          </ac:picMkLst>
        </pc:picChg>
        <pc:picChg chg="add mod ord">
          <ac:chgData name="estellazx@gmail.com" userId="2aac65cf1fc98e08" providerId="LiveId" clId="{4B7880DB-CD6F-4135-88FB-90716502E2ED}" dt="2019-04-21T05:00:28.327" v="1061" actId="1036"/>
          <ac:picMkLst>
            <pc:docMk/>
            <pc:sldMk cId="4190973370" sldId="363"/>
            <ac:picMk id="12" creationId="{28464654-B00A-4CDE-9726-1A5AE972415E}"/>
          </ac:picMkLst>
        </pc:picChg>
      </pc:sldChg>
      <pc:sldChg chg="addSp delSp modSp add setBg">
        <pc:chgData name="estellazx@gmail.com" userId="2aac65cf1fc98e08" providerId="LiveId" clId="{4B7880DB-CD6F-4135-88FB-90716502E2ED}" dt="2019-04-21T02:47:16.326" v="2090" actId="1038"/>
        <pc:sldMkLst>
          <pc:docMk/>
          <pc:sldMk cId="3661133874" sldId="364"/>
        </pc:sldMkLst>
        <pc:spChg chg="mod">
          <ac:chgData name="estellazx@gmail.com" userId="2aac65cf1fc98e08" providerId="LiveId" clId="{4B7880DB-CD6F-4135-88FB-90716502E2ED}" dt="2019-04-21T04:12:14.898" v="510" actId="20577"/>
          <ac:spMkLst>
            <pc:docMk/>
            <pc:sldMk cId="3661133874" sldId="364"/>
            <ac:spMk id="2" creationId="{B1C44684-5559-44BA-B9D3-AEAAA1461C52}"/>
          </ac:spMkLst>
        </pc:spChg>
        <pc:spChg chg="add mod">
          <ac:chgData name="estellazx@gmail.com" userId="2aac65cf1fc98e08" providerId="LiveId" clId="{4B7880DB-CD6F-4135-88FB-90716502E2ED}" dt="2019-04-21T05:45:34.787" v="1277" actId="14100"/>
          <ac:spMkLst>
            <pc:docMk/>
            <pc:sldMk cId="3661133874" sldId="364"/>
            <ac:spMk id="3" creationId="{C9B72839-EAF5-4799-914D-24EEEAC3360D}"/>
          </ac:spMkLst>
        </pc:spChg>
        <pc:spChg chg="add mod">
          <ac:chgData name="estellazx@gmail.com" userId="2aac65cf1fc98e08" providerId="LiveId" clId="{4B7880DB-CD6F-4135-88FB-90716502E2ED}" dt="2019-04-21T02:47:16.326" v="2090" actId="1038"/>
          <ac:spMkLst>
            <pc:docMk/>
            <pc:sldMk cId="3661133874" sldId="364"/>
            <ac:spMk id="7" creationId="{68CBC5F6-4607-4A8A-93EB-7BBB0F059CFF}"/>
          </ac:spMkLst>
        </pc:spChg>
        <pc:spChg chg="add del mod">
          <ac:chgData name="estellazx@gmail.com" userId="2aac65cf1fc98e08" providerId="LiveId" clId="{4B7880DB-CD6F-4135-88FB-90716502E2ED}" dt="2019-04-21T04:53:07.179" v="910" actId="11529"/>
          <ac:spMkLst>
            <pc:docMk/>
            <pc:sldMk cId="3661133874" sldId="364"/>
            <ac:spMk id="8" creationId="{63DC060A-8CC8-4363-8B77-9087E8595E25}"/>
          </ac:spMkLst>
        </pc:spChg>
        <pc:picChg chg="add mod modCrop">
          <ac:chgData name="estellazx@gmail.com" userId="2aac65cf1fc98e08" providerId="LiveId" clId="{4B7880DB-CD6F-4135-88FB-90716502E2ED}" dt="2019-04-21T05:46:04.246" v="1283" actId="1076"/>
          <ac:picMkLst>
            <pc:docMk/>
            <pc:sldMk cId="3661133874" sldId="364"/>
            <ac:picMk id="4" creationId="{94687710-BB22-4116-A311-19DB3ED20B51}"/>
          </ac:picMkLst>
        </pc:picChg>
        <pc:picChg chg="add mod">
          <ac:chgData name="estellazx@gmail.com" userId="2aac65cf1fc98e08" providerId="LiveId" clId="{4B7880DB-CD6F-4135-88FB-90716502E2ED}" dt="2019-04-21T02:46:06.935" v="2082" actId="1037"/>
          <ac:picMkLst>
            <pc:docMk/>
            <pc:sldMk cId="3661133874" sldId="364"/>
            <ac:picMk id="5" creationId="{2EEB7EA1-625E-4803-9507-90A6D943145D}"/>
          </ac:picMkLst>
        </pc:picChg>
        <pc:picChg chg="add del mod">
          <ac:chgData name="estellazx@gmail.com" userId="2aac65cf1fc98e08" providerId="LiveId" clId="{4B7880DB-CD6F-4135-88FB-90716502E2ED}" dt="2019-04-21T02:46:02.182" v="2059" actId="478"/>
          <ac:picMkLst>
            <pc:docMk/>
            <pc:sldMk cId="3661133874" sldId="364"/>
            <ac:picMk id="6" creationId="{90839DE1-7B87-4766-BF65-BEA6548CE4CE}"/>
          </ac:picMkLst>
        </pc:picChg>
      </pc:sldChg>
      <pc:sldChg chg="addSp delSp modSp add mod setBg">
        <pc:chgData name="estellazx@gmail.com" userId="2aac65cf1fc98e08" providerId="LiveId" clId="{4B7880DB-CD6F-4135-88FB-90716502E2ED}" dt="2019-04-21T02:48:48.622" v="2096" actId="1038"/>
        <pc:sldMkLst>
          <pc:docMk/>
          <pc:sldMk cId="3233844513" sldId="365"/>
        </pc:sldMkLst>
        <pc:spChg chg="mod">
          <ac:chgData name="estellazx@gmail.com" userId="2aac65cf1fc98e08" providerId="LiveId" clId="{4B7880DB-CD6F-4135-88FB-90716502E2ED}" dt="2019-04-21T04:23:23.726" v="593" actId="20577"/>
          <ac:spMkLst>
            <pc:docMk/>
            <pc:sldMk cId="3233844513" sldId="365"/>
            <ac:spMk id="2" creationId="{8482A3CA-D810-4D93-9E6F-FC8EA9F1B8B0}"/>
          </ac:spMkLst>
        </pc:spChg>
        <pc:spChg chg="add mod">
          <ac:chgData name="estellazx@gmail.com" userId="2aac65cf1fc98e08" providerId="LiveId" clId="{4B7880DB-CD6F-4135-88FB-90716502E2ED}" dt="2019-04-21T04:35:24.022" v="752" actId="1076"/>
          <ac:spMkLst>
            <pc:docMk/>
            <pc:sldMk cId="3233844513" sldId="365"/>
            <ac:spMk id="6" creationId="{45758157-EDFD-4CA5-BE22-A094D517CF51}"/>
          </ac:spMkLst>
        </pc:spChg>
        <pc:spChg chg="add del mod">
          <ac:chgData name="estellazx@gmail.com" userId="2aac65cf1fc98e08" providerId="LiveId" clId="{4B7880DB-CD6F-4135-88FB-90716502E2ED}" dt="2019-04-21T04:56:00.255" v="938" actId="478"/>
          <ac:spMkLst>
            <pc:docMk/>
            <pc:sldMk cId="3233844513" sldId="365"/>
            <ac:spMk id="7" creationId="{DE49203E-D4F0-4F22-8A4E-A981CD5663E0}"/>
          </ac:spMkLst>
        </pc:spChg>
        <pc:spChg chg="add mod">
          <ac:chgData name="estellazx@gmail.com" userId="2aac65cf1fc98e08" providerId="LiveId" clId="{4B7880DB-CD6F-4135-88FB-90716502E2ED}" dt="2019-04-21T02:48:46.026" v="2095" actId="1038"/>
          <ac:spMkLst>
            <pc:docMk/>
            <pc:sldMk cId="3233844513" sldId="365"/>
            <ac:spMk id="9" creationId="{1402DDEB-C2E5-49FE-9117-AD589071FC39}"/>
          </ac:spMkLst>
        </pc:spChg>
        <pc:graphicFrameChg chg="add mod">
          <ac:chgData name="estellazx@gmail.com" userId="2aac65cf1fc98e08" providerId="LiveId" clId="{4B7880DB-CD6F-4135-88FB-90716502E2ED}" dt="2019-04-21T05:15:11.720" v="1211" actId="403"/>
          <ac:graphicFrameMkLst>
            <pc:docMk/>
            <pc:sldMk cId="3233844513" sldId="365"/>
            <ac:graphicFrameMk id="5" creationId="{472C4A05-3358-4565-A51E-5AE72B631BA0}"/>
          </ac:graphicFrameMkLst>
        </pc:graphicFrameChg>
        <pc:picChg chg="add mod">
          <ac:chgData name="estellazx@gmail.com" userId="2aac65cf1fc98e08" providerId="LiveId" clId="{4B7880DB-CD6F-4135-88FB-90716502E2ED}" dt="2019-04-21T02:48:48.622" v="2096" actId="1038"/>
          <ac:picMkLst>
            <pc:docMk/>
            <pc:sldMk cId="3233844513" sldId="365"/>
            <ac:picMk id="8" creationId="{6449E3C8-1B3D-404A-A820-F9A062CA9972}"/>
          </ac:picMkLst>
        </pc:picChg>
        <pc:picChg chg="add mod ord">
          <ac:chgData name="estellazx@gmail.com" userId="2aac65cf1fc98e08" providerId="LiveId" clId="{4B7880DB-CD6F-4135-88FB-90716502E2ED}" dt="2019-04-21T02:47:41.455" v="2093" actId="1036"/>
          <ac:picMkLst>
            <pc:docMk/>
            <pc:sldMk cId="3233844513" sldId="365"/>
            <ac:picMk id="10" creationId="{0529FE89-D7A3-4622-9A1C-6873C836E362}"/>
          </ac:picMkLst>
        </pc:picChg>
      </pc:sldChg>
      <pc:sldChg chg="addSp delSp modSp add setBg">
        <pc:chgData name="estellazx@gmail.com" userId="2aac65cf1fc98e08" providerId="LiveId" clId="{4B7880DB-CD6F-4135-88FB-90716502E2ED}" dt="2019-04-21T02:52:36.701" v="2098" actId="1076"/>
        <pc:sldMkLst>
          <pc:docMk/>
          <pc:sldMk cId="3541609697" sldId="366"/>
        </pc:sldMkLst>
        <pc:spChg chg="mod">
          <ac:chgData name="estellazx@gmail.com" userId="2aac65cf1fc98e08" providerId="LiveId" clId="{4B7880DB-CD6F-4135-88FB-90716502E2ED}" dt="2019-04-21T01:24:56.873" v="1716" actId="313"/>
          <ac:spMkLst>
            <pc:docMk/>
            <pc:sldMk cId="3541609697" sldId="366"/>
            <ac:spMk id="2" creationId="{868D1C19-5DFC-4CD1-A846-9E9D766D7B79}"/>
          </ac:spMkLst>
        </pc:spChg>
        <pc:spChg chg="add">
          <ac:chgData name="estellazx@gmail.com" userId="2aac65cf1fc98e08" providerId="LiveId" clId="{4B7880DB-CD6F-4135-88FB-90716502E2ED}" dt="2019-04-21T01:11:33.412" v="1287"/>
          <ac:spMkLst>
            <pc:docMk/>
            <pc:sldMk cId="3541609697" sldId="366"/>
            <ac:spMk id="3" creationId="{557BC43D-3E75-4BF1-8A11-202BA51B58D3}"/>
          </ac:spMkLst>
        </pc:spChg>
        <pc:spChg chg="add mod">
          <ac:chgData name="estellazx@gmail.com" userId="2aac65cf1fc98e08" providerId="LiveId" clId="{4B7880DB-CD6F-4135-88FB-90716502E2ED}" dt="2019-04-21T02:44:45.806" v="2049" actId="1076"/>
          <ac:spMkLst>
            <pc:docMk/>
            <pc:sldMk cId="3541609697" sldId="366"/>
            <ac:spMk id="6" creationId="{682A1299-0512-44CF-86DC-7BCDFA37F41D}"/>
          </ac:spMkLst>
        </pc:spChg>
        <pc:spChg chg="add mod">
          <ac:chgData name="estellazx@gmail.com" userId="2aac65cf1fc98e08" providerId="LiveId" clId="{4B7880DB-CD6F-4135-88FB-90716502E2ED}" dt="2019-04-21T02:44:53.582" v="2052" actId="1076"/>
          <ac:spMkLst>
            <pc:docMk/>
            <pc:sldMk cId="3541609697" sldId="366"/>
            <ac:spMk id="7" creationId="{D6BBFB3A-A2AF-49E7-B513-8E8D252172EE}"/>
          </ac:spMkLst>
        </pc:spChg>
        <pc:spChg chg="add mod">
          <ac:chgData name="estellazx@gmail.com" userId="2aac65cf1fc98e08" providerId="LiveId" clId="{4B7880DB-CD6F-4135-88FB-90716502E2ED}" dt="2019-04-21T02:52:36.701" v="2098" actId="1076"/>
          <ac:spMkLst>
            <pc:docMk/>
            <pc:sldMk cId="3541609697" sldId="366"/>
            <ac:spMk id="8" creationId="{03620DC0-4670-4AFD-B1AB-563ECBC86729}"/>
          </ac:spMkLst>
        </pc:spChg>
        <pc:spChg chg="add mod">
          <ac:chgData name="estellazx@gmail.com" userId="2aac65cf1fc98e08" providerId="LiveId" clId="{4B7880DB-CD6F-4135-88FB-90716502E2ED}" dt="2019-04-21T02:43:38.315" v="1973" actId="1076"/>
          <ac:spMkLst>
            <pc:docMk/>
            <pc:sldMk cId="3541609697" sldId="366"/>
            <ac:spMk id="9" creationId="{133E5E80-C0C2-40EF-812F-E565A2D98D86}"/>
          </ac:spMkLst>
        </pc:spChg>
        <pc:spChg chg="add mod">
          <ac:chgData name="estellazx@gmail.com" userId="2aac65cf1fc98e08" providerId="LiveId" clId="{4B7880DB-CD6F-4135-88FB-90716502E2ED}" dt="2019-04-21T02:44:23.534" v="2043" actId="1076"/>
          <ac:spMkLst>
            <pc:docMk/>
            <pc:sldMk cId="3541609697" sldId="366"/>
            <ac:spMk id="12" creationId="{8DCBE10A-04E3-42C9-9CEA-56AA31ECE0C3}"/>
          </ac:spMkLst>
        </pc:spChg>
        <pc:spChg chg="add mod">
          <ac:chgData name="estellazx@gmail.com" userId="2aac65cf1fc98e08" providerId="LiveId" clId="{4B7880DB-CD6F-4135-88FB-90716502E2ED}" dt="2019-04-21T02:43:01.770" v="1908" actId="1076"/>
          <ac:spMkLst>
            <pc:docMk/>
            <pc:sldMk cId="3541609697" sldId="366"/>
            <ac:spMk id="13" creationId="{7F11DF0A-37CA-491D-B44F-2AFE034485CF}"/>
          </ac:spMkLst>
        </pc:spChg>
        <pc:spChg chg="add mod">
          <ac:chgData name="estellazx@gmail.com" userId="2aac65cf1fc98e08" providerId="LiveId" clId="{4B7880DB-CD6F-4135-88FB-90716502E2ED}" dt="2019-04-21T02:43:08.396" v="1909" actId="1076"/>
          <ac:spMkLst>
            <pc:docMk/>
            <pc:sldMk cId="3541609697" sldId="366"/>
            <ac:spMk id="14" creationId="{2267D9C6-AC61-474C-8287-958EB9D6FD14}"/>
          </ac:spMkLst>
        </pc:spChg>
        <pc:spChg chg="add mod">
          <ac:chgData name="estellazx@gmail.com" userId="2aac65cf1fc98e08" providerId="LiveId" clId="{4B7880DB-CD6F-4135-88FB-90716502E2ED}" dt="2019-04-21T02:43:29.745" v="1972" actId="1076"/>
          <ac:spMkLst>
            <pc:docMk/>
            <pc:sldMk cId="3541609697" sldId="366"/>
            <ac:spMk id="15" creationId="{6612D07B-B02E-4B1C-9BB7-AD850365050C}"/>
          </ac:spMkLst>
        </pc:spChg>
        <pc:picChg chg="add mod">
          <ac:chgData name="estellazx@gmail.com" userId="2aac65cf1fc98e08" providerId="LiveId" clId="{4B7880DB-CD6F-4135-88FB-90716502E2ED}" dt="2019-04-21T01:12:45.188" v="1465" actId="1037"/>
          <ac:picMkLst>
            <pc:docMk/>
            <pc:sldMk cId="3541609697" sldId="366"/>
            <ac:picMk id="4" creationId="{ECD4686D-F9AF-4D64-9BEF-9C7405D29BCD}"/>
          </ac:picMkLst>
        </pc:picChg>
        <pc:picChg chg="add mod">
          <ac:chgData name="estellazx@gmail.com" userId="2aac65cf1fc98e08" providerId="LiveId" clId="{4B7880DB-CD6F-4135-88FB-90716502E2ED}" dt="2019-04-21T01:12:28.443" v="1451" actId="1036"/>
          <ac:picMkLst>
            <pc:docMk/>
            <pc:sldMk cId="3541609697" sldId="366"/>
            <ac:picMk id="5" creationId="{565A5FE6-862A-4DBC-8FC9-36D4B319F249}"/>
          </ac:picMkLst>
        </pc:picChg>
        <pc:picChg chg="add mod">
          <ac:chgData name="estellazx@gmail.com" userId="2aac65cf1fc98e08" providerId="LiveId" clId="{4B7880DB-CD6F-4135-88FB-90716502E2ED}" dt="2019-04-21T02:45:17.159" v="2056" actId="1076"/>
          <ac:picMkLst>
            <pc:docMk/>
            <pc:sldMk cId="3541609697" sldId="366"/>
            <ac:picMk id="11" creationId="{681CDB96-3F84-45A4-9125-E440BB8B6168}"/>
          </ac:picMkLst>
        </pc:picChg>
        <pc:cxnChg chg="add mod">
          <ac:chgData name="estellazx@gmail.com" userId="2aac65cf1fc98e08" providerId="LiveId" clId="{4B7880DB-CD6F-4135-88FB-90716502E2ED}" dt="2019-04-21T02:43:23.747" v="1971" actId="1037"/>
          <ac:cxnSpMkLst>
            <pc:docMk/>
            <pc:sldMk cId="3541609697" sldId="366"/>
            <ac:cxnSpMk id="17" creationId="{20D36328-4E45-4DBB-93FC-D8ACCA043FAD}"/>
          </ac:cxnSpMkLst>
        </pc:cxnChg>
        <pc:cxnChg chg="add mod">
          <ac:chgData name="estellazx@gmail.com" userId="2aac65cf1fc98e08" providerId="LiveId" clId="{4B7880DB-CD6F-4135-88FB-90716502E2ED}" dt="2019-04-21T02:43:20.900" v="1968" actId="1037"/>
          <ac:cxnSpMkLst>
            <pc:docMk/>
            <pc:sldMk cId="3541609697" sldId="366"/>
            <ac:cxnSpMk id="19" creationId="{F8959945-F5E1-446E-BCA0-89CD999E5F41}"/>
          </ac:cxnSpMkLst>
        </pc:cxnChg>
        <pc:cxnChg chg="add del mod">
          <ac:chgData name="estellazx@gmail.com" userId="2aac65cf1fc98e08" providerId="LiveId" clId="{4B7880DB-CD6F-4135-88FB-90716502E2ED}" dt="2019-04-21T01:20:37.002" v="1637" actId="11529"/>
          <ac:cxnSpMkLst>
            <pc:docMk/>
            <pc:sldMk cId="3541609697" sldId="366"/>
            <ac:cxnSpMk id="21" creationId="{4F40A195-E62A-4CAF-B493-76B99A154F70}"/>
          </ac:cxnSpMkLst>
        </pc:cxnChg>
        <pc:cxnChg chg="add mod">
          <ac:chgData name="estellazx@gmail.com" userId="2aac65cf1fc98e08" providerId="LiveId" clId="{4B7880DB-CD6F-4135-88FB-90716502E2ED}" dt="2019-04-21T02:44:43.173" v="2048" actId="1076"/>
          <ac:cxnSpMkLst>
            <pc:docMk/>
            <pc:sldMk cId="3541609697" sldId="366"/>
            <ac:cxnSpMk id="23" creationId="{EDAD7850-2FB2-419D-873D-AA06A6579C04}"/>
          </ac:cxnSpMkLst>
        </pc:cxnChg>
        <pc:cxnChg chg="add mod">
          <ac:chgData name="estellazx@gmail.com" userId="2aac65cf1fc98e08" providerId="LiveId" clId="{4B7880DB-CD6F-4135-88FB-90716502E2ED}" dt="2019-04-21T02:44:50.610" v="2051" actId="1076"/>
          <ac:cxnSpMkLst>
            <pc:docMk/>
            <pc:sldMk cId="3541609697" sldId="366"/>
            <ac:cxnSpMk id="25" creationId="{FCBB610C-EB0E-4B55-AD16-C9917069DE60}"/>
          </ac:cxnSpMkLst>
        </pc:cxnChg>
        <pc:cxnChg chg="add mod">
          <ac:chgData name="estellazx@gmail.com" userId="2aac65cf1fc98e08" providerId="LiveId" clId="{4B7880DB-CD6F-4135-88FB-90716502E2ED}" dt="2019-04-21T02:52:31.779" v="2097" actId="1076"/>
          <ac:cxnSpMkLst>
            <pc:docMk/>
            <pc:sldMk cId="3541609697" sldId="366"/>
            <ac:cxnSpMk id="27" creationId="{A4BDCB8E-3475-4C2B-B81C-223DEAC818F4}"/>
          </ac:cxnSpMkLst>
        </pc:cxnChg>
        <pc:cxnChg chg="add mod">
          <ac:chgData name="estellazx@gmail.com" userId="2aac65cf1fc98e08" providerId="LiveId" clId="{4B7880DB-CD6F-4135-88FB-90716502E2ED}" dt="2019-04-21T02:44:26.725" v="2044" actId="1076"/>
          <ac:cxnSpMkLst>
            <pc:docMk/>
            <pc:sldMk cId="3541609697" sldId="366"/>
            <ac:cxnSpMk id="29" creationId="{3BD14951-4924-4D92-BB03-76ED8640B77D}"/>
          </ac:cxnSpMkLst>
        </pc:cxnChg>
        <pc:cxnChg chg="add del mod">
          <ac:chgData name="estellazx@gmail.com" userId="2aac65cf1fc98e08" providerId="LiveId" clId="{4B7880DB-CD6F-4135-88FB-90716502E2ED}" dt="2019-04-21T01:21:05.271" v="1645" actId="11529"/>
          <ac:cxnSpMkLst>
            <pc:docMk/>
            <pc:sldMk cId="3541609697" sldId="366"/>
            <ac:cxnSpMk id="31" creationId="{5C89FFD7-3CA6-4C88-9F83-B7A98C359291}"/>
          </ac:cxnSpMkLst>
        </pc:cxnChg>
        <pc:cxnChg chg="add del mod">
          <ac:chgData name="estellazx@gmail.com" userId="2aac65cf1fc98e08" providerId="LiveId" clId="{4B7880DB-CD6F-4135-88FB-90716502E2ED}" dt="2019-04-21T01:23:35.946" v="1676" actId="478"/>
          <ac:cxnSpMkLst>
            <pc:docMk/>
            <pc:sldMk cId="3541609697" sldId="366"/>
            <ac:cxnSpMk id="33" creationId="{DD186A08-7623-4F9E-949A-2433083537B9}"/>
          </ac:cxnSpMkLst>
        </pc:cxnChg>
        <pc:cxnChg chg="add del mod">
          <ac:chgData name="estellazx@gmail.com" userId="2aac65cf1fc98e08" providerId="LiveId" clId="{4B7880DB-CD6F-4135-88FB-90716502E2ED}" dt="2019-04-21T01:23:37.545" v="1677" actId="478"/>
          <ac:cxnSpMkLst>
            <pc:docMk/>
            <pc:sldMk cId="3541609697" sldId="366"/>
            <ac:cxnSpMk id="35" creationId="{F9287778-462D-4BF1-A6C8-351FA26DCF46}"/>
          </ac:cxnSpMkLst>
        </pc:cxnChg>
        <pc:cxnChg chg="add mod">
          <ac:chgData name="estellazx@gmail.com" userId="2aac65cf1fc98e08" providerId="LiveId" clId="{4B7880DB-CD6F-4135-88FB-90716502E2ED}" dt="2019-04-21T02:44:08.530" v="2034" actId="1038"/>
          <ac:cxnSpMkLst>
            <pc:docMk/>
            <pc:sldMk cId="3541609697" sldId="366"/>
            <ac:cxnSpMk id="37" creationId="{8F3B1C41-4EC1-4863-9DE2-A71D55BF2F19}"/>
          </ac:cxnSpMkLst>
        </pc:cxnChg>
        <pc:cxnChg chg="add del mod">
          <ac:chgData name="estellazx@gmail.com" userId="2aac65cf1fc98e08" providerId="LiveId" clId="{4B7880DB-CD6F-4135-88FB-90716502E2ED}" dt="2019-04-21T01:21:24.141" v="1650" actId="11529"/>
          <ac:cxnSpMkLst>
            <pc:docMk/>
            <pc:sldMk cId="3541609697" sldId="366"/>
            <ac:cxnSpMk id="39" creationId="{E1D235D6-5BA2-4E04-86B5-035907367315}"/>
          </ac:cxnSpMkLst>
        </pc:cxnChg>
        <pc:cxnChg chg="add mod">
          <ac:chgData name="estellazx@gmail.com" userId="2aac65cf1fc98e08" providerId="LiveId" clId="{4B7880DB-CD6F-4135-88FB-90716502E2ED}" dt="2019-04-21T02:44:18.815" v="2042" actId="1035"/>
          <ac:cxnSpMkLst>
            <pc:docMk/>
            <pc:sldMk cId="3541609697" sldId="366"/>
            <ac:cxnSpMk id="41" creationId="{C874AE46-0759-4976-A776-F8F9B5A42232}"/>
          </ac:cxnSpMkLst>
        </pc:cxnChg>
        <pc:cxnChg chg="add mod">
          <ac:chgData name="estellazx@gmail.com" userId="2aac65cf1fc98e08" providerId="LiveId" clId="{4B7880DB-CD6F-4135-88FB-90716502E2ED}" dt="2019-04-21T02:45:11.420" v="2054" actId="1076"/>
          <ac:cxnSpMkLst>
            <pc:docMk/>
            <pc:sldMk cId="3541609697" sldId="366"/>
            <ac:cxnSpMk id="43" creationId="{1F399CFB-DAA4-493F-BB74-602FEA7B1786}"/>
          </ac:cxnSpMkLst>
        </pc:cxnChg>
        <pc:cxnChg chg="add mod">
          <ac:chgData name="estellazx@gmail.com" userId="2aac65cf1fc98e08" providerId="LiveId" clId="{4B7880DB-CD6F-4135-88FB-90716502E2ED}" dt="2019-04-21T02:45:14.591" v="2055" actId="1076"/>
          <ac:cxnSpMkLst>
            <pc:docMk/>
            <pc:sldMk cId="3541609697" sldId="366"/>
            <ac:cxnSpMk id="45" creationId="{63E68A1E-85AE-4095-8075-A0EEF494959C}"/>
          </ac:cxnSpMkLst>
        </pc:cxnChg>
        <pc:cxnChg chg="add del mod">
          <ac:chgData name="estellazx@gmail.com" userId="2aac65cf1fc98e08" providerId="LiveId" clId="{4B7880DB-CD6F-4135-88FB-90716502E2ED}" dt="2019-04-21T01:27:27.257" v="1740" actId="11529"/>
          <ac:cxnSpMkLst>
            <pc:docMk/>
            <pc:sldMk cId="3541609697" sldId="366"/>
            <ac:cxnSpMk id="55" creationId="{763323F7-BE6C-4FD5-A8F4-1246DAD0B9E1}"/>
          </ac:cxnSpMkLst>
        </pc:cxnChg>
        <pc:cxnChg chg="add mod">
          <ac:chgData name="estellazx@gmail.com" userId="2aac65cf1fc98e08" providerId="LiveId" clId="{4B7880DB-CD6F-4135-88FB-90716502E2ED}" dt="2019-04-21T02:44:03.713" v="2033" actId="1037"/>
          <ac:cxnSpMkLst>
            <pc:docMk/>
            <pc:sldMk cId="3541609697" sldId="366"/>
            <ac:cxnSpMk id="57" creationId="{F6EB9622-E107-4321-B943-ED1674D0AFB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How informed are youth voters?</a:t>
            </a:r>
          </a:p>
        </c:rich>
      </c:tx>
      <c:layout>
        <c:manualLayout>
          <c:xMode val="edge"/>
          <c:yMode val="edge"/>
          <c:x val="0.20826966292134833"/>
          <c:y val="2.3883239169013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informed are youth voters?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94-4955-9BC0-71401CF46701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D94-4955-9BC0-71401CF46701}"/>
              </c:ext>
            </c:extLst>
          </c:dPt>
          <c:cat>
            <c:strRef>
              <c:f>Sheet1!$A$2:$A$3</c:f>
              <c:strCache>
                <c:ptCount val="2"/>
                <c:pt idx="0">
                  <c:v>Informed</c:v>
                </c:pt>
                <c:pt idx="1">
                  <c:v>No idea what going 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4-4955-9BC0-71401CF46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8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8464654-B00A-4CDE-9726-1A5AE9724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2374" y="1296314"/>
            <a:ext cx="2333626" cy="2333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A8A29-2D78-445C-970B-3DCA0E0E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20" y="2119013"/>
            <a:ext cx="10515600" cy="7390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latin typeface="Helvetica" panose="020B0604020202020204" pitchFamily="34" charset="0"/>
                <a:cs typeface="Helvetica" panose="020B0604020202020204" pitchFamily="34" charset="0"/>
              </a:rPr>
              <a:t>Videoscopic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504EC-10ED-4664-B4D8-3C9D7070F039}"/>
              </a:ext>
            </a:extLst>
          </p:cNvPr>
          <p:cNvSpPr txBox="1"/>
          <p:nvPr/>
        </p:nvSpPr>
        <p:spPr>
          <a:xfrm>
            <a:off x="0" y="628767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70318-086B-48EC-8194-CC2E9AE36BA4}"/>
              </a:ext>
            </a:extLst>
          </p:cNvPr>
          <p:cNvSpPr/>
          <p:nvPr/>
        </p:nvSpPr>
        <p:spPr>
          <a:xfrm>
            <a:off x="0" y="6287678"/>
            <a:ext cx="12192000" cy="570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85AE85-FF7A-4899-8CEE-BB8B7EA6EE29}"/>
              </a:ext>
            </a:extLst>
          </p:cNvPr>
          <p:cNvSpPr/>
          <p:nvPr/>
        </p:nvSpPr>
        <p:spPr>
          <a:xfrm>
            <a:off x="3679710" y="5044324"/>
            <a:ext cx="5255820" cy="649105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3200" b="1" cap="all" dirty="0">
                <a:solidFill>
                  <a:schemeClr val="bg1"/>
                </a:solidFill>
              </a:rPr>
              <a:t>SHRIVU  |  BEN  |  Estella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10FA2-1DA1-4E7C-8F0E-662AF9A3C31A}"/>
              </a:ext>
            </a:extLst>
          </p:cNvPr>
          <p:cNvSpPr txBox="1"/>
          <p:nvPr/>
        </p:nvSpPr>
        <p:spPr>
          <a:xfrm>
            <a:off x="2758387" y="378504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Uncovering political insights one video at a time</a:t>
            </a:r>
          </a:p>
        </p:txBody>
      </p:sp>
    </p:spTree>
    <p:extLst>
      <p:ext uri="{BB962C8B-B14F-4D97-AF65-F5344CB8AC3E}">
        <p14:creationId xmlns:p14="http://schemas.microsoft.com/office/powerpoint/2010/main" val="419097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4684-5559-44BA-B9D3-AEAAA146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 Civic Engagement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B72839-EAF5-4799-914D-24EEEAC3360D}"/>
              </a:ext>
            </a:extLst>
          </p:cNvPr>
          <p:cNvSpPr/>
          <p:nvPr/>
        </p:nvSpPr>
        <p:spPr>
          <a:xfrm>
            <a:off x="-208723" y="6210299"/>
            <a:ext cx="12652513" cy="97569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87710-BB22-4116-A311-19DB3ED20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44"/>
          <a:stretch/>
        </p:blipFill>
        <p:spPr>
          <a:xfrm>
            <a:off x="2684332" y="807286"/>
            <a:ext cx="6866402" cy="5403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CBC5F6-4607-4A8A-93EB-7BBB0F059CFF}"/>
              </a:ext>
            </a:extLst>
          </p:cNvPr>
          <p:cNvSpPr txBox="1"/>
          <p:nvPr/>
        </p:nvSpPr>
        <p:spPr>
          <a:xfrm>
            <a:off x="5393723" y="6419172"/>
            <a:ext cx="142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Videoscopic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B7EA1-625E-4803-9507-90A6D943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352" y="6327602"/>
            <a:ext cx="530398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3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29FE89-D7A3-4622-9A1C-6873C836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1" y="6200290"/>
            <a:ext cx="12632635" cy="886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2A3CA-D810-4D93-9E6F-FC8EA9F1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American’s Civic Engagement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2C4A05-3358-4565-A51E-5AE72B631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212034"/>
              </p:ext>
            </p:extLst>
          </p:nvPr>
        </p:nvGraphicFramePr>
        <p:xfrm>
          <a:off x="6867524" y="1036108"/>
          <a:ext cx="4238625" cy="4785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758157-EDFD-4CA5-BE22-A094D517CF51}"/>
              </a:ext>
            </a:extLst>
          </p:cNvPr>
          <p:cNvSpPr txBox="1"/>
          <p:nvPr/>
        </p:nvSpPr>
        <p:spPr>
          <a:xfrm>
            <a:off x="1152526" y="1482312"/>
            <a:ext cx="475297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Less than </a:t>
            </a:r>
            <a:r>
              <a:rPr lang="en-US" sz="11500" b="1" dirty="0">
                <a:latin typeface="Helvetica" panose="020B0604020202020204" pitchFamily="34" charset="0"/>
                <a:cs typeface="Helvetica" panose="020B0604020202020204" pitchFamily="34" charset="0"/>
              </a:rPr>
              <a:t>50%</a:t>
            </a:r>
            <a:r>
              <a:rPr lang="en-US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algn="ctr"/>
            <a:r>
              <a:rPr lang="en-US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of eligible young Americans vote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9E3C8-1B3D-404A-A820-F9A062CA9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6825" y="6327734"/>
            <a:ext cx="523735" cy="5302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02DDEB-C2E5-49FE-9117-AD589071FC39}"/>
              </a:ext>
            </a:extLst>
          </p:cNvPr>
          <p:cNvSpPr/>
          <p:nvPr/>
        </p:nvSpPr>
        <p:spPr>
          <a:xfrm>
            <a:off x="5541874" y="6421620"/>
            <a:ext cx="1148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Videoscopic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4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2DD0-6D87-41CE-ABF1-AB17DC013D70}"/>
              </a:ext>
            </a:extLst>
          </p:cNvPr>
          <p:cNvSpPr/>
          <p:nvPr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097280" bIns="9144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DEMO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8442F2-CC48-4259-A360-1539111AD1DD}"/>
              </a:ext>
            </a:extLst>
          </p:cNvPr>
          <p:cNvSpPr/>
          <p:nvPr/>
        </p:nvSpPr>
        <p:spPr>
          <a:xfrm>
            <a:off x="6096000" y="4690081"/>
            <a:ext cx="1976581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197M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1600" cap="all" dirty="0">
                <a:solidFill>
                  <a:schemeClr val="bg1"/>
                </a:solidFill>
              </a:rPr>
              <a:t>VIEWERS in the US</a:t>
            </a:r>
            <a:endParaRPr lang="en-US" sz="3200" cap="all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2D2F7-1EEA-45E6-8477-690DF608EE60}"/>
              </a:ext>
            </a:extLst>
          </p:cNvPr>
          <p:cNvSpPr/>
          <p:nvPr/>
        </p:nvSpPr>
        <p:spPr>
          <a:xfrm>
            <a:off x="9167756" y="4690081"/>
            <a:ext cx="2020490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 cap="all" dirty="0">
                <a:solidFill>
                  <a:schemeClr val="bg1"/>
                </a:solidFill>
              </a:rPr>
              <a:t>11% </a:t>
            </a:r>
          </a:p>
          <a:p>
            <a:pPr algn="ctr"/>
            <a:r>
              <a:rPr lang="en-US" sz="1600" cap="all" dirty="0">
                <a:solidFill>
                  <a:schemeClr val="bg1"/>
                </a:solidFill>
              </a:rPr>
              <a:t>Young Americans Users</a:t>
            </a:r>
            <a:endParaRPr lang="en-US" sz="3200" cap="all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5A5DB-6FBB-4BB9-B2CD-94B4BF93D759}"/>
              </a:ext>
            </a:extLst>
          </p:cNvPr>
          <p:cNvSpPr/>
          <p:nvPr/>
        </p:nvSpPr>
        <p:spPr>
          <a:xfrm>
            <a:off x="7237883" y="1263797"/>
            <a:ext cx="3065518" cy="646331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3600" b="1" cap="all" dirty="0"/>
              <a:t>OUR features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49DF32D-EC21-44BA-A0B9-E54DA33E6D25}"/>
              </a:ext>
            </a:extLst>
          </p:cNvPr>
          <p:cNvSpPr/>
          <p:nvPr/>
        </p:nvSpPr>
        <p:spPr>
          <a:xfrm>
            <a:off x="0" y="1202242"/>
            <a:ext cx="5496064" cy="5655759"/>
          </a:xfrm>
          <a:custGeom>
            <a:avLst/>
            <a:gdLst>
              <a:gd name="connsiteX0" fmla="*/ 1078581 w 5496064"/>
              <a:gd name="connsiteY0" fmla="*/ 0 h 5655759"/>
              <a:gd name="connsiteX1" fmla="*/ 4386762 w 5496064"/>
              <a:gd name="connsiteY1" fmla="*/ 123256 h 5655759"/>
              <a:gd name="connsiteX2" fmla="*/ 5000577 w 5496064"/>
              <a:gd name="connsiteY2" fmla="*/ 409208 h 5655759"/>
              <a:gd name="connsiteX3" fmla="*/ 5343227 w 5496064"/>
              <a:gd name="connsiteY3" fmla="*/ 1015628 h 5655759"/>
              <a:gd name="connsiteX4" fmla="*/ 5449229 w 5496064"/>
              <a:gd name="connsiteY4" fmla="*/ 1742836 h 5655759"/>
              <a:gd name="connsiteX5" fmla="*/ 5491137 w 5496064"/>
              <a:gd name="connsiteY5" fmla="*/ 2415813 h 5655759"/>
              <a:gd name="connsiteX6" fmla="*/ 5496064 w 5496064"/>
              <a:gd name="connsiteY6" fmla="*/ 3155348 h 5655759"/>
              <a:gd name="connsiteX7" fmla="*/ 5491137 w 5496064"/>
              <a:gd name="connsiteY7" fmla="*/ 3894879 h 5655759"/>
              <a:gd name="connsiteX8" fmla="*/ 5449229 w 5496064"/>
              <a:gd name="connsiteY8" fmla="*/ 4567857 h 5655759"/>
              <a:gd name="connsiteX9" fmla="*/ 5338296 w 5496064"/>
              <a:gd name="connsiteY9" fmla="*/ 5295065 h 5655759"/>
              <a:gd name="connsiteX10" fmla="*/ 5213810 w 5496064"/>
              <a:gd name="connsiteY10" fmla="*/ 5626625 h 5655759"/>
              <a:gd name="connsiteX11" fmla="*/ 5194366 w 5496064"/>
              <a:gd name="connsiteY11" fmla="*/ 5655759 h 5655759"/>
              <a:gd name="connsiteX12" fmla="*/ 0 w 5496064"/>
              <a:gd name="connsiteY12" fmla="*/ 5655759 h 5655759"/>
              <a:gd name="connsiteX13" fmla="*/ 0 w 5496064"/>
              <a:gd name="connsiteY13" fmla="*/ 5017060 h 5655759"/>
              <a:gd name="connsiteX14" fmla="*/ 56790 w 5496064"/>
              <a:gd name="connsiteY14" fmla="*/ 5038694 h 5655759"/>
              <a:gd name="connsiteX15" fmla="*/ 131974 w 5496064"/>
              <a:gd name="connsiteY15" fmla="*/ 5048553 h 5655759"/>
              <a:gd name="connsiteX16" fmla="*/ 299602 w 5496064"/>
              <a:gd name="connsiteY16" fmla="*/ 4999254 h 5655759"/>
              <a:gd name="connsiteX17" fmla="*/ 2823880 w 5496064"/>
              <a:gd name="connsiteY17" fmla="*/ 3421578 h 5655759"/>
              <a:gd name="connsiteX18" fmla="*/ 2971790 w 5496064"/>
              <a:gd name="connsiteY18" fmla="*/ 3155348 h 5655759"/>
              <a:gd name="connsiteX19" fmla="*/ 2823880 w 5496064"/>
              <a:gd name="connsiteY19" fmla="*/ 2889114 h 5655759"/>
              <a:gd name="connsiteX20" fmla="*/ 299602 w 5496064"/>
              <a:gd name="connsiteY20" fmla="*/ 1311443 h 5655759"/>
              <a:gd name="connsiteX21" fmla="*/ 143067 w 5496064"/>
              <a:gd name="connsiteY21" fmla="*/ 1259672 h 5655759"/>
              <a:gd name="connsiteX22" fmla="*/ 62028 w 5496064"/>
              <a:gd name="connsiteY22" fmla="*/ 1268917 h 5655759"/>
              <a:gd name="connsiteX23" fmla="*/ 0 w 5496064"/>
              <a:gd name="connsiteY23" fmla="*/ 1293359 h 5655759"/>
              <a:gd name="connsiteX24" fmla="*/ 0 w 5496064"/>
              <a:gd name="connsiteY24" fmla="*/ 8465 h 5655759"/>
              <a:gd name="connsiteX25" fmla="*/ 41691 w 5496064"/>
              <a:gd name="connsiteY25" fmla="*/ 7704 h 5655759"/>
              <a:gd name="connsiteX26" fmla="*/ 1078581 w 5496064"/>
              <a:gd name="connsiteY26" fmla="*/ 0 h 565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96064" h="5655759">
                <a:moveTo>
                  <a:pt x="1078581" y="0"/>
                </a:moveTo>
                <a:cubicBezTo>
                  <a:pt x="2554360" y="0"/>
                  <a:pt x="3657090" y="41086"/>
                  <a:pt x="4386762" y="123256"/>
                </a:cubicBezTo>
                <a:cubicBezTo>
                  <a:pt x="4620128" y="149551"/>
                  <a:pt x="4824732" y="244867"/>
                  <a:pt x="5000577" y="409208"/>
                </a:cubicBezTo>
                <a:cubicBezTo>
                  <a:pt x="5176422" y="573549"/>
                  <a:pt x="5290638" y="775689"/>
                  <a:pt x="5343227" y="1015628"/>
                </a:cubicBezTo>
                <a:cubicBezTo>
                  <a:pt x="5389244" y="1229272"/>
                  <a:pt x="5424575" y="1471675"/>
                  <a:pt x="5449229" y="1742836"/>
                </a:cubicBezTo>
                <a:cubicBezTo>
                  <a:pt x="5473878" y="2013997"/>
                  <a:pt x="5487846" y="2238323"/>
                  <a:pt x="5491137" y="2415813"/>
                </a:cubicBezTo>
                <a:cubicBezTo>
                  <a:pt x="5494423" y="2593300"/>
                  <a:pt x="5496064" y="2839811"/>
                  <a:pt x="5496064" y="3155348"/>
                </a:cubicBezTo>
                <a:cubicBezTo>
                  <a:pt x="5496064" y="3470881"/>
                  <a:pt x="5494423" y="3717393"/>
                  <a:pt x="5491137" y="3894879"/>
                </a:cubicBezTo>
                <a:cubicBezTo>
                  <a:pt x="5487846" y="4072369"/>
                  <a:pt x="5473878" y="4296695"/>
                  <a:pt x="5449229" y="4567857"/>
                </a:cubicBezTo>
                <a:cubicBezTo>
                  <a:pt x="5424575" y="4839022"/>
                  <a:pt x="5387599" y="5081425"/>
                  <a:pt x="5338296" y="5295065"/>
                </a:cubicBezTo>
                <a:cubicBezTo>
                  <a:pt x="5312003" y="5415035"/>
                  <a:pt x="5270507" y="5525554"/>
                  <a:pt x="5213810" y="5626625"/>
                </a:cubicBezTo>
                <a:lnTo>
                  <a:pt x="5194366" y="5655759"/>
                </a:lnTo>
                <a:lnTo>
                  <a:pt x="0" y="5655759"/>
                </a:lnTo>
                <a:lnTo>
                  <a:pt x="0" y="5017060"/>
                </a:lnTo>
                <a:lnTo>
                  <a:pt x="56790" y="5038694"/>
                </a:lnTo>
                <a:cubicBezTo>
                  <a:pt x="82263" y="5045267"/>
                  <a:pt x="107325" y="5048553"/>
                  <a:pt x="131974" y="5048553"/>
                </a:cubicBezTo>
                <a:cubicBezTo>
                  <a:pt x="197713" y="5048553"/>
                  <a:pt x="253589" y="5032121"/>
                  <a:pt x="299602" y="4999254"/>
                </a:cubicBezTo>
                <a:lnTo>
                  <a:pt x="2823880" y="3421578"/>
                </a:lnTo>
                <a:cubicBezTo>
                  <a:pt x="2922487" y="3365702"/>
                  <a:pt x="2971790" y="3276959"/>
                  <a:pt x="2971790" y="3155348"/>
                </a:cubicBezTo>
                <a:cubicBezTo>
                  <a:pt x="2971790" y="3033733"/>
                  <a:pt x="2922487" y="2944990"/>
                  <a:pt x="2823880" y="2889114"/>
                </a:cubicBezTo>
                <a:lnTo>
                  <a:pt x="299602" y="1311443"/>
                </a:lnTo>
                <a:cubicBezTo>
                  <a:pt x="248657" y="1278571"/>
                  <a:pt x="196479" y="1261317"/>
                  <a:pt x="143067" y="1259672"/>
                </a:cubicBezTo>
                <a:cubicBezTo>
                  <a:pt x="116363" y="1258851"/>
                  <a:pt x="89350" y="1261933"/>
                  <a:pt x="62028" y="1268917"/>
                </a:cubicBezTo>
                <a:lnTo>
                  <a:pt x="0" y="1293359"/>
                </a:lnTo>
                <a:lnTo>
                  <a:pt x="0" y="8465"/>
                </a:lnTo>
                <a:lnTo>
                  <a:pt x="41691" y="7704"/>
                </a:lnTo>
                <a:cubicBezTo>
                  <a:pt x="364005" y="2568"/>
                  <a:pt x="709635" y="0"/>
                  <a:pt x="107858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84CA9-7976-463F-A6D6-3BC21A7FB70A}"/>
              </a:ext>
            </a:extLst>
          </p:cNvPr>
          <p:cNvSpPr txBox="1"/>
          <p:nvPr/>
        </p:nvSpPr>
        <p:spPr>
          <a:xfrm>
            <a:off x="6249971" y="2248065"/>
            <a:ext cx="49382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Blip>
                <a:blip r:embed="rId3"/>
              </a:buBlip>
            </a:pPr>
            <a:r>
              <a:rPr lang="en-US" sz="2400" dirty="0"/>
              <a:t>Realtime on screen insights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sz="2400" dirty="0"/>
              <a:t>Keyword analysis using Google NLP 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sz="2400" dirty="0"/>
              <a:t>Political bias detection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2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1C19-5DFC-4CD1-A846-9E9D766D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7BC43D-3E75-4BF1-8A11-202BA51B58D3}"/>
              </a:ext>
            </a:extLst>
          </p:cNvPr>
          <p:cNvSpPr/>
          <p:nvPr/>
        </p:nvSpPr>
        <p:spPr>
          <a:xfrm>
            <a:off x="-208723" y="6210299"/>
            <a:ext cx="12652513" cy="97569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4686D-F9AF-4D64-9BEF-9C7405D2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6" y="6393101"/>
            <a:ext cx="1426588" cy="377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A5FE6-862A-4DBC-8FC9-36D4B319F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368" y="6316894"/>
            <a:ext cx="530398" cy="530398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682A1299-0512-44CF-86DC-7BCDFA37F41D}"/>
              </a:ext>
            </a:extLst>
          </p:cNvPr>
          <p:cNvSpPr/>
          <p:nvPr/>
        </p:nvSpPr>
        <p:spPr>
          <a:xfrm>
            <a:off x="1998182" y="3470557"/>
            <a:ext cx="1985044" cy="975691"/>
          </a:xfrm>
          <a:prstGeom prst="clou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NLP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6BBFB3A-A2AF-49E7-B513-8E8D252172EE}"/>
              </a:ext>
            </a:extLst>
          </p:cNvPr>
          <p:cNvSpPr/>
          <p:nvPr/>
        </p:nvSpPr>
        <p:spPr>
          <a:xfrm>
            <a:off x="2678405" y="4744079"/>
            <a:ext cx="1985044" cy="1219199"/>
          </a:xfrm>
          <a:prstGeom prst="clou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Clarify.ai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Computer Vision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3620DC0-4670-4AFD-B1AB-563ECBC86729}"/>
              </a:ext>
            </a:extLst>
          </p:cNvPr>
          <p:cNvSpPr/>
          <p:nvPr/>
        </p:nvSpPr>
        <p:spPr>
          <a:xfrm>
            <a:off x="7834779" y="4828161"/>
            <a:ext cx="1954922" cy="1135117"/>
          </a:xfrm>
          <a:prstGeom prst="clou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Wikipedia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E5E80-C0C2-40EF-812F-E565A2D98D86}"/>
              </a:ext>
            </a:extLst>
          </p:cNvPr>
          <p:cNvSpPr/>
          <p:nvPr/>
        </p:nvSpPr>
        <p:spPr>
          <a:xfrm>
            <a:off x="5449349" y="3399606"/>
            <a:ext cx="1985044" cy="9756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Flask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81CDB96-3F84-45A4-9125-E440BB8B6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74" y="1453604"/>
            <a:ext cx="1566042" cy="1566042"/>
          </a:xfrm>
          <a:prstGeom prst="rect">
            <a:avLst/>
          </a:prstGeom>
        </p:spPr>
      </p:pic>
      <p:sp>
        <p:nvSpPr>
          <p:cNvPr id="12" name="Cylinder 11">
            <a:extLst>
              <a:ext uri="{FF2B5EF4-FFF2-40B4-BE49-F238E27FC236}">
                <a16:creationId xmlns:a16="http://schemas.microsoft.com/office/drawing/2014/main" id="{8DCBE10A-04E3-42C9-9CEA-56AA31ECE0C3}"/>
              </a:ext>
            </a:extLst>
          </p:cNvPr>
          <p:cNvSpPr/>
          <p:nvPr/>
        </p:nvSpPr>
        <p:spPr>
          <a:xfrm>
            <a:off x="9116886" y="3339572"/>
            <a:ext cx="914400" cy="1216152"/>
          </a:xfrm>
          <a:prstGeom prst="ca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Bias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1DF0A-37CA-491D-B44F-2AFE034485CF}"/>
              </a:ext>
            </a:extLst>
          </p:cNvPr>
          <p:cNvSpPr/>
          <p:nvPr/>
        </p:nvSpPr>
        <p:spPr>
          <a:xfrm>
            <a:off x="4905770" y="1195639"/>
            <a:ext cx="3058512" cy="1719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67D9C6-AC61-474C-8287-958EB9D6FD14}"/>
              </a:ext>
            </a:extLst>
          </p:cNvPr>
          <p:cNvSpPr txBox="1"/>
          <p:nvPr/>
        </p:nvSpPr>
        <p:spPr>
          <a:xfrm>
            <a:off x="6542006" y="1859508"/>
            <a:ext cx="129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2D07B-B02E-4B1C-9BB7-AD850365050C}"/>
              </a:ext>
            </a:extLst>
          </p:cNvPr>
          <p:cNvSpPr txBox="1"/>
          <p:nvPr/>
        </p:nvSpPr>
        <p:spPr>
          <a:xfrm>
            <a:off x="4998984" y="1867293"/>
            <a:ext cx="94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36328-4E45-4DBB-93FC-D8ACCA043FAD}"/>
              </a:ext>
            </a:extLst>
          </p:cNvPr>
          <p:cNvCxnSpPr/>
          <p:nvPr/>
        </p:nvCxnSpPr>
        <p:spPr>
          <a:xfrm flipH="1">
            <a:off x="6098477" y="2026248"/>
            <a:ext cx="468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959945-F5E1-446E-BCA0-89CD999E5F41}"/>
              </a:ext>
            </a:extLst>
          </p:cNvPr>
          <p:cNvCxnSpPr>
            <a:cxnSpLocks/>
          </p:cNvCxnSpPr>
          <p:nvPr/>
        </p:nvCxnSpPr>
        <p:spPr>
          <a:xfrm>
            <a:off x="6118357" y="2094987"/>
            <a:ext cx="468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D7850-2FB2-419D-873D-AA06A6579C04}"/>
              </a:ext>
            </a:extLst>
          </p:cNvPr>
          <p:cNvCxnSpPr>
            <a:cxnSpLocks/>
          </p:cNvCxnSpPr>
          <p:nvPr/>
        </p:nvCxnSpPr>
        <p:spPr>
          <a:xfrm>
            <a:off x="4172376" y="3887452"/>
            <a:ext cx="10878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BB610C-EB0E-4B55-AD16-C9917069DE60}"/>
              </a:ext>
            </a:extLst>
          </p:cNvPr>
          <p:cNvCxnSpPr/>
          <p:nvPr/>
        </p:nvCxnSpPr>
        <p:spPr>
          <a:xfrm flipV="1">
            <a:off x="4663449" y="4487146"/>
            <a:ext cx="668112" cy="383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BDCB8E-3475-4C2B-B81C-223DEAC818F4}"/>
              </a:ext>
            </a:extLst>
          </p:cNvPr>
          <p:cNvCxnSpPr>
            <a:cxnSpLocks/>
          </p:cNvCxnSpPr>
          <p:nvPr/>
        </p:nvCxnSpPr>
        <p:spPr>
          <a:xfrm flipH="1" flipV="1">
            <a:off x="7506523" y="4487146"/>
            <a:ext cx="410930" cy="445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D14951-4924-4D92-BB03-76ED8640B77D}"/>
              </a:ext>
            </a:extLst>
          </p:cNvPr>
          <p:cNvCxnSpPr>
            <a:cxnSpLocks/>
          </p:cNvCxnSpPr>
          <p:nvPr/>
        </p:nvCxnSpPr>
        <p:spPr>
          <a:xfrm flipH="1">
            <a:off x="7661912" y="3908936"/>
            <a:ext cx="1248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3B1C41-4EC1-4863-9DE2-A71D55BF2F19}"/>
              </a:ext>
            </a:extLst>
          </p:cNvPr>
          <p:cNvCxnSpPr/>
          <p:nvPr/>
        </p:nvCxnSpPr>
        <p:spPr>
          <a:xfrm>
            <a:off x="6038358" y="2885848"/>
            <a:ext cx="0" cy="51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74AE46-0759-4976-A776-F8F9B5A42232}"/>
              </a:ext>
            </a:extLst>
          </p:cNvPr>
          <p:cNvCxnSpPr/>
          <p:nvPr/>
        </p:nvCxnSpPr>
        <p:spPr>
          <a:xfrm>
            <a:off x="6492311" y="2895364"/>
            <a:ext cx="0" cy="51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399CFB-DAA4-493F-BB74-602FEA7B1786}"/>
              </a:ext>
            </a:extLst>
          </p:cNvPr>
          <p:cNvCxnSpPr>
            <a:cxnSpLocks/>
          </p:cNvCxnSpPr>
          <p:nvPr/>
        </p:nvCxnSpPr>
        <p:spPr>
          <a:xfrm flipV="1">
            <a:off x="3538806" y="1159470"/>
            <a:ext cx="1354660" cy="39234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E68A1E-85AE-4095-8075-A0EEF494959C}"/>
              </a:ext>
            </a:extLst>
          </p:cNvPr>
          <p:cNvCxnSpPr>
            <a:cxnSpLocks/>
          </p:cNvCxnSpPr>
          <p:nvPr/>
        </p:nvCxnSpPr>
        <p:spPr>
          <a:xfrm>
            <a:off x="3547856" y="2840453"/>
            <a:ext cx="1342742" cy="6802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EB9622-E107-4321-B943-ED1674D0AFBA}"/>
              </a:ext>
            </a:extLst>
          </p:cNvPr>
          <p:cNvCxnSpPr>
            <a:cxnSpLocks/>
          </p:cNvCxnSpPr>
          <p:nvPr/>
        </p:nvCxnSpPr>
        <p:spPr>
          <a:xfrm>
            <a:off x="6941923" y="2904488"/>
            <a:ext cx="0" cy="495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09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9179</TotalTime>
  <Words>94</Words>
  <Application>Microsoft Office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Open Sans</vt:lpstr>
      <vt:lpstr>Arial</vt:lpstr>
      <vt:lpstr>Calibri</vt:lpstr>
      <vt:lpstr>Calibri Light</vt:lpstr>
      <vt:lpstr>Helvetica</vt:lpstr>
      <vt:lpstr>Template PresentationGo</vt:lpstr>
      <vt:lpstr>Template PresentationGo Dark</vt:lpstr>
      <vt:lpstr>Custom Design</vt:lpstr>
      <vt:lpstr>Videoscopic</vt:lpstr>
      <vt:lpstr>USA Civic Engagement </vt:lpstr>
      <vt:lpstr>Young American’s Civic Engagement </vt:lpstr>
      <vt:lpstr>TECH DEMO</vt:lpstr>
      <vt:lpstr>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PowerPoint Template Slide</dc:title>
  <dc:creator>PresentationGO.com</dc:creator>
  <dc:description>© Copyright PresentationGO.com</dc:description>
  <cp:lastModifiedBy>estellazx@gmail.com</cp:lastModifiedBy>
  <cp:revision>1</cp:revision>
  <dcterms:created xsi:type="dcterms:W3CDTF">2014-11-26T05:14:11Z</dcterms:created>
  <dcterms:modified xsi:type="dcterms:W3CDTF">2019-04-21T02:52:40Z</dcterms:modified>
  <cp:category>Templates</cp:category>
</cp:coreProperties>
</file>